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92" r:id="rId5"/>
    <p:sldId id="275" r:id="rId6"/>
    <p:sldId id="276" r:id="rId7"/>
    <p:sldId id="326" r:id="rId8"/>
    <p:sldId id="297" r:id="rId9"/>
    <p:sldId id="345" r:id="rId10"/>
    <p:sldId id="315" r:id="rId11"/>
    <p:sldId id="288" r:id="rId12"/>
    <p:sldId id="316" r:id="rId13"/>
    <p:sldId id="317" r:id="rId14"/>
    <p:sldId id="304" r:id="rId15"/>
    <p:sldId id="318" r:id="rId16"/>
    <p:sldId id="319" r:id="rId17"/>
    <p:sldId id="320" r:id="rId18"/>
    <p:sldId id="321" r:id="rId19"/>
    <p:sldId id="327" r:id="rId20"/>
    <p:sldId id="329" r:id="rId21"/>
    <p:sldId id="330" r:id="rId22"/>
    <p:sldId id="331" r:id="rId23"/>
    <p:sldId id="332" r:id="rId24"/>
    <p:sldId id="333" r:id="rId25"/>
    <p:sldId id="334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294" r:id="rId36"/>
    <p:sldId id="346" r:id="rId37"/>
    <p:sldId id="313" r:id="rId38"/>
    <p:sldId id="328" r:id="rId39"/>
    <p:sldId id="28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D5EEC95-B77A-4963-89E8-C78CF7D881B4}">
          <p14:sldIdLst>
            <p14:sldId id="292"/>
            <p14:sldId id="275"/>
            <p14:sldId id="276"/>
            <p14:sldId id="326"/>
            <p14:sldId id="297"/>
            <p14:sldId id="345"/>
            <p14:sldId id="315"/>
            <p14:sldId id="288"/>
            <p14:sldId id="316"/>
            <p14:sldId id="317"/>
            <p14:sldId id="304"/>
            <p14:sldId id="318"/>
            <p14:sldId id="319"/>
            <p14:sldId id="320"/>
            <p14:sldId id="321"/>
            <p14:sldId id="327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294"/>
            <p14:sldId id="346"/>
            <p14:sldId id="313"/>
            <p14:sldId id="32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72D"/>
    <a:srgbClr val="F9AF5D"/>
    <a:srgbClr val="FABE79"/>
    <a:srgbClr val="000000"/>
    <a:srgbClr val="446992"/>
    <a:srgbClr val="AEC2D8"/>
    <a:srgbClr val="98432A"/>
    <a:srgbClr val="D84400"/>
    <a:srgbClr val="44678D"/>
    <a:srgbClr val="263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639AD-0760-4FF8-9095-7CCC93FDA9D1}" v="51" dt="2023-12-30T11:48:19.075"/>
    <p1510:client id="{7EF69BFF-AA8F-46F9-BC92-6A9B2EBADC95}" v="104" dt="2023-12-30T16:11:28.813"/>
    <p1510:client id="{85C6D6F5-CB22-43EE-A274-ED1D05962171}" v="2544" dt="2023-12-30T16:17:48.411"/>
    <p1510:client id="{DB528CAA-35B0-4926-9492-D8270568D339}" v="38" dt="2023-12-30T14:54:19.802"/>
    <p1510:client id="{F8659D02-98A2-4397-A788-B8CE694A4B73}" v="6" dt="2023-12-30T16:52:59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36"/>
        <p:guide pos="31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蔡 松宏" userId="43454f83c8a15a42" providerId="Windows Live" clId="Web-{F8659D02-98A2-4397-A788-B8CE694A4B73}"/>
    <pc:docChg chg="sldOrd">
      <pc:chgData name="蔡 松宏" userId="43454f83c8a15a42" providerId="Windows Live" clId="Web-{F8659D02-98A2-4397-A788-B8CE694A4B73}" dt="2023-12-30T16:52:59.026" v="5"/>
      <pc:docMkLst>
        <pc:docMk/>
      </pc:docMkLst>
      <pc:sldChg chg="ord">
        <pc:chgData name="蔡 松宏" userId="43454f83c8a15a42" providerId="Windows Live" clId="Web-{F8659D02-98A2-4397-A788-B8CE694A4B73}" dt="2023-12-30T16:38:24.800" v="4"/>
        <pc:sldMkLst>
          <pc:docMk/>
          <pc:sldMk cId="4157533387" sldId="288"/>
        </pc:sldMkLst>
      </pc:sldChg>
      <pc:sldChg chg="ord">
        <pc:chgData name="蔡 松宏" userId="43454f83c8a15a42" providerId="Windows Live" clId="Web-{F8659D02-98A2-4397-A788-B8CE694A4B73}" dt="2023-12-30T16:31:56.602" v="1"/>
        <pc:sldMkLst>
          <pc:docMk/>
          <pc:sldMk cId="564689002" sldId="313"/>
        </pc:sldMkLst>
      </pc:sldChg>
      <pc:sldChg chg="ord">
        <pc:chgData name="蔡 松宏" userId="43454f83c8a15a42" providerId="Windows Live" clId="Web-{F8659D02-98A2-4397-A788-B8CE694A4B73}" dt="2023-12-30T16:52:59.026" v="5"/>
        <pc:sldMkLst>
          <pc:docMk/>
          <pc:sldMk cId="1247558895" sldId="329"/>
        </pc:sldMkLst>
      </pc:sldChg>
      <pc:sldChg chg="ord">
        <pc:chgData name="蔡 松宏" userId="43454f83c8a15a42" providerId="Windows Live" clId="Web-{F8659D02-98A2-4397-A788-B8CE694A4B73}" dt="2023-12-30T16:35:25.686" v="2"/>
        <pc:sldMkLst>
          <pc:docMk/>
          <pc:sldMk cId="3036625825" sldId="331"/>
        </pc:sldMkLst>
      </pc:sldChg>
      <pc:sldChg chg="ord">
        <pc:chgData name="蔡 松宏" userId="43454f83c8a15a42" providerId="Windows Live" clId="Web-{F8659D02-98A2-4397-A788-B8CE694A4B73}" dt="2023-12-30T16:31:10.695" v="0"/>
        <pc:sldMkLst>
          <pc:docMk/>
          <pc:sldMk cId="974175134" sldId="346"/>
        </pc:sldMkLst>
      </pc:sldChg>
    </pc:docChg>
  </pc:docChgLst>
  <pc:docChgLst>
    <pc:chgData name="Guest User" providerId="Windows Live" clId="Web-{DB528CAA-35B0-4926-9492-D8270568D339}"/>
    <pc:docChg chg="modSld">
      <pc:chgData name="Guest User" userId="" providerId="Windows Live" clId="Web-{DB528CAA-35B0-4926-9492-D8270568D339}" dt="2023-12-30T14:54:19.802" v="37" actId="1076"/>
      <pc:docMkLst>
        <pc:docMk/>
      </pc:docMkLst>
      <pc:sldChg chg="delSp modSp">
        <pc:chgData name="Guest User" userId="" providerId="Windows Live" clId="Web-{DB528CAA-35B0-4926-9492-D8270568D339}" dt="2023-12-30T14:51:49.517" v="20" actId="1076"/>
        <pc:sldMkLst>
          <pc:docMk/>
          <pc:sldMk cId="2840349357" sldId="297"/>
        </pc:sldMkLst>
        <pc:spChg chg="del mod">
          <ac:chgData name="Guest User" userId="" providerId="Windows Live" clId="Web-{DB528CAA-35B0-4926-9492-D8270568D339}" dt="2023-12-30T14:51:47.736" v="19"/>
          <ac:spMkLst>
            <pc:docMk/>
            <pc:sldMk cId="2840349357" sldId="297"/>
            <ac:spMk id="8" creationId="{E2BCB854-0920-F7CF-F436-0633BD4CD802}"/>
          </ac:spMkLst>
        </pc:spChg>
        <pc:picChg chg="mod">
          <ac:chgData name="Guest User" userId="" providerId="Windows Live" clId="Web-{DB528CAA-35B0-4926-9492-D8270568D339}" dt="2023-12-30T14:51:49.517" v="20" actId="1076"/>
          <ac:picMkLst>
            <pc:docMk/>
            <pc:sldMk cId="2840349357" sldId="297"/>
            <ac:picMk id="2050" creationId="{F18C7D6C-6044-7F20-FBB5-4D9832C6CBEC}"/>
          </ac:picMkLst>
        </pc:picChg>
      </pc:sldChg>
      <pc:sldChg chg="modSp">
        <pc:chgData name="Guest User" userId="" providerId="Windows Live" clId="Web-{DB528CAA-35B0-4926-9492-D8270568D339}" dt="2023-12-30T14:32:30.325" v="5" actId="1076"/>
        <pc:sldMkLst>
          <pc:docMk/>
          <pc:sldMk cId="3010945400" sldId="343"/>
        </pc:sldMkLst>
        <pc:picChg chg="mod">
          <ac:chgData name="Guest User" userId="" providerId="Windows Live" clId="Web-{DB528CAA-35B0-4926-9492-D8270568D339}" dt="2023-12-30T14:32:09.699" v="1" actId="1076"/>
          <ac:picMkLst>
            <pc:docMk/>
            <pc:sldMk cId="3010945400" sldId="343"/>
            <ac:picMk id="7" creationId="{A250054E-0CC1-95D0-F200-F400340FA79E}"/>
          </ac:picMkLst>
        </pc:picChg>
        <pc:picChg chg="mod">
          <ac:chgData name="Guest User" userId="" providerId="Windows Live" clId="Web-{DB528CAA-35B0-4926-9492-D8270568D339}" dt="2023-12-30T14:32:19.434" v="4" actId="14100"/>
          <ac:picMkLst>
            <pc:docMk/>
            <pc:sldMk cId="3010945400" sldId="343"/>
            <ac:picMk id="9" creationId="{B34795AF-C4F5-298A-8D51-4476B5101FE6}"/>
          </ac:picMkLst>
        </pc:picChg>
        <pc:picChg chg="mod">
          <ac:chgData name="Guest User" userId="" providerId="Windows Live" clId="Web-{DB528CAA-35B0-4926-9492-D8270568D339}" dt="2023-12-30T14:32:30.325" v="5" actId="1076"/>
          <ac:picMkLst>
            <pc:docMk/>
            <pc:sldMk cId="3010945400" sldId="343"/>
            <ac:picMk id="10" creationId="{3D9CCF87-7701-20DC-94E1-E337919BFE0B}"/>
          </ac:picMkLst>
        </pc:picChg>
      </pc:sldChg>
      <pc:sldChg chg="modSp">
        <pc:chgData name="Guest User" userId="" providerId="Windows Live" clId="Web-{DB528CAA-35B0-4926-9492-D8270568D339}" dt="2023-12-30T14:44:05.878" v="15" actId="20577"/>
        <pc:sldMkLst>
          <pc:docMk/>
          <pc:sldMk cId="267518792" sldId="344"/>
        </pc:sldMkLst>
        <pc:spChg chg="mod">
          <ac:chgData name="Guest User" userId="" providerId="Windows Live" clId="Web-{DB528CAA-35B0-4926-9492-D8270568D339}" dt="2023-12-30T14:44:05.878" v="15" actId="20577"/>
          <ac:spMkLst>
            <pc:docMk/>
            <pc:sldMk cId="267518792" sldId="344"/>
            <ac:spMk id="2" creationId="{23302E84-57E5-4F7D-28DC-C420818317D8}"/>
          </ac:spMkLst>
        </pc:spChg>
      </pc:sldChg>
      <pc:sldChg chg="modSp">
        <pc:chgData name="Guest User" userId="" providerId="Windows Live" clId="Web-{DB528CAA-35B0-4926-9492-D8270568D339}" dt="2023-12-30T14:54:19.802" v="37" actId="1076"/>
        <pc:sldMkLst>
          <pc:docMk/>
          <pc:sldMk cId="129970785" sldId="345"/>
        </pc:sldMkLst>
        <pc:spChg chg="mod">
          <ac:chgData name="Guest User" userId="" providerId="Windows Live" clId="Web-{DB528CAA-35B0-4926-9492-D8270568D339}" dt="2023-12-30T14:53:39.692" v="31" actId="20577"/>
          <ac:spMkLst>
            <pc:docMk/>
            <pc:sldMk cId="129970785" sldId="345"/>
            <ac:spMk id="2" creationId="{FA77A5EE-BA9F-FAED-3063-7B5D4696353D}"/>
          </ac:spMkLst>
        </pc:spChg>
        <pc:picChg chg="mod">
          <ac:chgData name="Guest User" userId="" providerId="Windows Live" clId="Web-{DB528CAA-35B0-4926-9492-D8270568D339}" dt="2023-12-30T14:54:19.802" v="37" actId="1076"/>
          <ac:picMkLst>
            <pc:docMk/>
            <pc:sldMk cId="129970785" sldId="345"/>
            <ac:picMk id="7" creationId="{4B7F63E0-407D-1D65-C4BE-7FD708479961}"/>
          </ac:picMkLst>
        </pc:picChg>
      </pc:sldChg>
    </pc:docChg>
  </pc:docChgLst>
  <pc:docChgLst>
    <pc:chgData name="蔡 松宏" userId="43454f83c8a15a42" providerId="Windows Live" clId="Web-{7EF69BFF-AA8F-46F9-BC92-6A9B2EBADC95}"/>
    <pc:docChg chg="addSld delSld modSld sldOrd modSection">
      <pc:chgData name="蔡 松宏" userId="43454f83c8a15a42" providerId="Windows Live" clId="Web-{7EF69BFF-AA8F-46F9-BC92-6A9B2EBADC95}" dt="2023-12-30T16:11:28.813" v="99"/>
      <pc:docMkLst>
        <pc:docMk/>
      </pc:docMkLst>
      <pc:sldChg chg="ord">
        <pc:chgData name="蔡 松宏" userId="43454f83c8a15a42" providerId="Windows Live" clId="Web-{7EF69BFF-AA8F-46F9-BC92-6A9B2EBADC95}" dt="2023-12-30T14:47:46.306" v="8"/>
        <pc:sldMkLst>
          <pc:docMk/>
          <pc:sldMk cId="77554804" sldId="276"/>
        </pc:sldMkLst>
      </pc:sldChg>
      <pc:sldChg chg="ord">
        <pc:chgData name="蔡 松宏" userId="43454f83c8a15a42" providerId="Windows Live" clId="Web-{7EF69BFF-AA8F-46F9-BC92-6A9B2EBADC95}" dt="2023-12-30T16:06:54.479" v="96"/>
        <pc:sldMkLst>
          <pc:docMk/>
          <pc:sldMk cId="529279411" sldId="289"/>
        </pc:sldMkLst>
      </pc:sldChg>
      <pc:sldChg chg="ord">
        <pc:chgData name="蔡 松宏" userId="43454f83c8a15a42" providerId="Windows Live" clId="Web-{7EF69BFF-AA8F-46F9-BC92-6A9B2EBADC95}" dt="2023-12-30T14:34:52.021" v="2"/>
        <pc:sldMkLst>
          <pc:docMk/>
          <pc:sldMk cId="32955924" sldId="294"/>
        </pc:sldMkLst>
      </pc:sldChg>
      <pc:sldChg chg="del ord">
        <pc:chgData name="蔡 松宏" userId="43454f83c8a15a42" providerId="Windows Live" clId="Web-{7EF69BFF-AA8F-46F9-BC92-6A9B2EBADC95}" dt="2023-12-30T14:37:49.150" v="4"/>
        <pc:sldMkLst>
          <pc:docMk/>
          <pc:sldMk cId="2840922789" sldId="298"/>
        </pc:sldMkLst>
      </pc:sldChg>
      <pc:sldChg chg="del">
        <pc:chgData name="蔡 松宏" userId="43454f83c8a15a42" providerId="Windows Live" clId="Web-{7EF69BFF-AA8F-46F9-BC92-6A9B2EBADC95}" dt="2023-12-30T14:37:51.290" v="5"/>
        <pc:sldMkLst>
          <pc:docMk/>
          <pc:sldMk cId="190061267" sldId="299"/>
        </pc:sldMkLst>
      </pc:sldChg>
      <pc:sldChg chg="modSp ord">
        <pc:chgData name="蔡 松宏" userId="43454f83c8a15a42" providerId="Windows Live" clId="Web-{7EF69BFF-AA8F-46F9-BC92-6A9B2EBADC95}" dt="2023-12-30T15:12:38.339" v="26" actId="20577"/>
        <pc:sldMkLst>
          <pc:docMk/>
          <pc:sldMk cId="3913524405" sldId="314"/>
        </pc:sldMkLst>
        <pc:graphicFrameChg chg="modGraphic">
          <ac:chgData name="蔡 松宏" userId="43454f83c8a15a42" providerId="Windows Live" clId="Web-{7EF69BFF-AA8F-46F9-BC92-6A9B2EBADC95}" dt="2023-12-30T15:12:38.339" v="26" actId="20577"/>
          <ac:graphicFrameMkLst>
            <pc:docMk/>
            <pc:sldMk cId="3913524405" sldId="314"/>
            <ac:graphicFrameMk id="7" creationId="{40F4E51D-CA55-8E58-6764-53F10989899A}"/>
          </ac:graphicFrameMkLst>
        </pc:graphicFrameChg>
      </pc:sldChg>
      <pc:sldChg chg="ord">
        <pc:chgData name="蔡 松宏" userId="43454f83c8a15a42" providerId="Windows Live" clId="Web-{7EF69BFF-AA8F-46F9-BC92-6A9B2EBADC95}" dt="2023-12-30T14:54:51.674" v="19"/>
        <pc:sldMkLst>
          <pc:docMk/>
          <pc:sldMk cId="2605969831" sldId="315"/>
        </pc:sldMkLst>
      </pc:sldChg>
      <pc:sldChg chg="delSp modSp">
        <pc:chgData name="蔡 松宏" userId="43454f83c8a15a42" providerId="Windows Live" clId="Web-{7EF69BFF-AA8F-46F9-BC92-6A9B2EBADC95}" dt="2023-12-30T16:11:28.813" v="99"/>
        <pc:sldMkLst>
          <pc:docMk/>
          <pc:sldMk cId="4193808753" sldId="318"/>
        </pc:sldMkLst>
        <pc:spChg chg="del mod">
          <ac:chgData name="蔡 松宏" userId="43454f83c8a15a42" providerId="Windows Live" clId="Web-{7EF69BFF-AA8F-46F9-BC92-6A9B2EBADC95}" dt="2023-12-30T16:11:28.813" v="99"/>
          <ac:spMkLst>
            <pc:docMk/>
            <pc:sldMk cId="4193808753" sldId="318"/>
            <ac:spMk id="9" creationId="{BC57D705-2F47-61AA-5833-4986C1026AEB}"/>
          </ac:spMkLst>
        </pc:spChg>
      </pc:sldChg>
      <pc:sldChg chg="modSp">
        <pc:chgData name="蔡 松宏" userId="43454f83c8a15a42" providerId="Windows Live" clId="Web-{7EF69BFF-AA8F-46F9-BC92-6A9B2EBADC95}" dt="2023-12-30T14:50:44.201" v="18" actId="20577"/>
        <pc:sldMkLst>
          <pc:docMk/>
          <pc:sldMk cId="2836005877" sldId="326"/>
        </pc:sldMkLst>
        <pc:spChg chg="mod">
          <ac:chgData name="蔡 松宏" userId="43454f83c8a15a42" providerId="Windows Live" clId="Web-{7EF69BFF-AA8F-46F9-BC92-6A9B2EBADC95}" dt="2023-12-30T14:50:44.201" v="18" actId="20577"/>
          <ac:spMkLst>
            <pc:docMk/>
            <pc:sldMk cId="2836005877" sldId="326"/>
            <ac:spMk id="3" creationId="{D96D7EEB-BD76-8FD9-0389-3AD5B63D13E8}"/>
          </ac:spMkLst>
        </pc:spChg>
      </pc:sldChg>
      <pc:sldChg chg="modSp ord">
        <pc:chgData name="蔡 松宏" userId="43454f83c8a15a42" providerId="Windows Live" clId="Web-{7EF69BFF-AA8F-46F9-BC92-6A9B2EBADC95}" dt="2023-12-30T16:06:26.713" v="95"/>
        <pc:sldMkLst>
          <pc:docMk/>
          <pc:sldMk cId="3228144755" sldId="328"/>
        </pc:sldMkLst>
        <pc:spChg chg="mod">
          <ac:chgData name="蔡 松宏" userId="43454f83c8a15a42" providerId="Windows Live" clId="Web-{7EF69BFF-AA8F-46F9-BC92-6A9B2EBADC95}" dt="2023-12-30T15:18:34.721" v="94" actId="20577"/>
          <ac:spMkLst>
            <pc:docMk/>
            <pc:sldMk cId="3228144755" sldId="328"/>
            <ac:spMk id="3" creationId="{553A7B9D-F409-A61E-9289-78D2264E27CB}"/>
          </ac:spMkLst>
        </pc:spChg>
      </pc:sldChg>
      <pc:sldChg chg="ord">
        <pc:chgData name="蔡 松宏" userId="43454f83c8a15a42" providerId="Windows Live" clId="Web-{7EF69BFF-AA8F-46F9-BC92-6A9B2EBADC95}" dt="2023-12-30T15:04:27.452" v="21"/>
        <pc:sldMkLst>
          <pc:docMk/>
          <pc:sldMk cId="3036625825" sldId="331"/>
        </pc:sldMkLst>
      </pc:sldChg>
      <pc:sldChg chg="ord">
        <pc:chgData name="蔡 松宏" userId="43454f83c8a15a42" providerId="Windows Live" clId="Web-{7EF69BFF-AA8F-46F9-BC92-6A9B2EBADC95}" dt="2023-12-30T14:56:11.504" v="20"/>
        <pc:sldMkLst>
          <pc:docMk/>
          <pc:sldMk cId="347731807" sldId="332"/>
        </pc:sldMkLst>
      </pc:sldChg>
      <pc:sldChg chg="new del">
        <pc:chgData name="蔡 松宏" userId="43454f83c8a15a42" providerId="Windows Live" clId="Web-{7EF69BFF-AA8F-46F9-BC92-6A9B2EBADC95}" dt="2023-12-30T14:34:17.036" v="1"/>
        <pc:sldMkLst>
          <pc:docMk/>
          <pc:sldMk cId="1238434557" sldId="344"/>
        </pc:sldMkLst>
      </pc:sldChg>
      <pc:sldChg chg="modSp">
        <pc:chgData name="蔡 松宏" userId="43454f83c8a15a42" providerId="Windows Live" clId="Web-{7EF69BFF-AA8F-46F9-BC92-6A9B2EBADC95}" dt="2023-12-30T15:14:52.389" v="27" actId="20577"/>
        <pc:sldMkLst>
          <pc:docMk/>
          <pc:sldMk cId="974175134" sldId="346"/>
        </pc:sldMkLst>
        <pc:spChg chg="mod">
          <ac:chgData name="蔡 松宏" userId="43454f83c8a15a42" providerId="Windows Live" clId="Web-{7EF69BFF-AA8F-46F9-BC92-6A9B2EBADC95}" dt="2023-12-30T15:14:52.389" v="27" actId="20577"/>
          <ac:spMkLst>
            <pc:docMk/>
            <pc:sldMk cId="974175134" sldId="346"/>
            <ac:spMk id="4" creationId="{C10C8700-AB9B-02AA-647B-43524206ACD0}"/>
          </ac:spMkLst>
        </pc:spChg>
      </pc:sldChg>
    </pc:docChg>
  </pc:docChgLst>
  <pc:docChgLst>
    <pc:chgData name="Guest User" providerId="Windows Live" clId="Web-{07C639AD-0760-4FF8-9095-7CCC93FDA9D1}"/>
    <pc:docChg chg="modSld">
      <pc:chgData name="Guest User" userId="" providerId="Windows Live" clId="Web-{07C639AD-0760-4FF8-9095-7CCC93FDA9D1}" dt="2023-12-30T11:48:19.075" v="50" actId="20577"/>
      <pc:docMkLst>
        <pc:docMk/>
      </pc:docMkLst>
      <pc:sldChg chg="modSp">
        <pc:chgData name="Guest User" userId="" providerId="Windows Live" clId="Web-{07C639AD-0760-4FF8-9095-7CCC93FDA9D1}" dt="2023-12-30T11:48:19.075" v="50" actId="20577"/>
        <pc:sldMkLst>
          <pc:docMk/>
          <pc:sldMk cId="3898447929" sldId="292"/>
        </pc:sldMkLst>
        <pc:spChg chg="mod">
          <ac:chgData name="Guest User" userId="" providerId="Windows Live" clId="Web-{07C639AD-0760-4FF8-9095-7CCC93FDA9D1}" dt="2023-12-30T11:48:19.075" v="50" actId="20577"/>
          <ac:spMkLst>
            <pc:docMk/>
            <pc:sldMk cId="3898447929" sldId="292"/>
            <ac:spMk id="7" creationId="{93A3B864-5E85-99D2-93E5-5CA1F4F35DC7}"/>
          </ac:spMkLst>
        </pc:spChg>
      </pc:sldChg>
      <pc:sldChg chg="modSp">
        <pc:chgData name="Guest User" userId="" providerId="Windows Live" clId="Web-{07C639AD-0760-4FF8-9095-7CCC93FDA9D1}" dt="2023-12-30T11:28:41.796" v="31" actId="20577"/>
        <pc:sldMkLst>
          <pc:docMk/>
          <pc:sldMk cId="564689002" sldId="313"/>
        </pc:sldMkLst>
        <pc:spChg chg="mod">
          <ac:chgData name="Guest User" userId="" providerId="Windows Live" clId="Web-{07C639AD-0760-4FF8-9095-7CCC93FDA9D1}" dt="2023-12-30T11:28:41.796" v="31" actId="20577"/>
          <ac:spMkLst>
            <pc:docMk/>
            <pc:sldMk cId="564689002" sldId="313"/>
            <ac:spMk id="3" creationId="{BF115019-0A0C-1480-172B-D16190056191}"/>
          </ac:spMkLst>
        </pc:spChg>
        <pc:spChg chg="mod">
          <ac:chgData name="Guest User" userId="" providerId="Windows Live" clId="Web-{07C639AD-0760-4FF8-9095-7CCC93FDA9D1}" dt="2023-12-30T11:28:32.577" v="29" actId="20577"/>
          <ac:spMkLst>
            <pc:docMk/>
            <pc:sldMk cId="564689002" sldId="313"/>
            <ac:spMk id="13" creationId="{B38AEAD9-F41C-8A56-DDFD-829AD38C56AB}"/>
          </ac:spMkLst>
        </pc:spChg>
        <pc:spChg chg="mod">
          <ac:chgData name="Guest User" userId="" providerId="Windows Live" clId="Web-{07C639AD-0760-4FF8-9095-7CCC93FDA9D1}" dt="2023-12-30T11:27:44.012" v="25" actId="20577"/>
          <ac:spMkLst>
            <pc:docMk/>
            <pc:sldMk cId="564689002" sldId="313"/>
            <ac:spMk id="14" creationId="{ED73A211-AE09-5FD8-0FFD-029DC0B808C1}"/>
          </ac:spMkLst>
        </pc:spChg>
        <pc:spChg chg="mod">
          <ac:chgData name="Guest User" userId="" providerId="Windows Live" clId="Web-{07C639AD-0760-4FF8-9095-7CCC93FDA9D1}" dt="2023-12-30T11:27:34.012" v="23" actId="20577"/>
          <ac:spMkLst>
            <pc:docMk/>
            <pc:sldMk cId="564689002" sldId="313"/>
            <ac:spMk id="15" creationId="{3519E4FE-C375-D033-5137-60EFCA600C17}"/>
          </ac:spMkLst>
        </pc:spChg>
        <pc:spChg chg="mod">
          <ac:chgData name="Guest User" userId="" providerId="Windows Live" clId="Web-{07C639AD-0760-4FF8-9095-7CCC93FDA9D1}" dt="2023-12-30T11:26:42.042" v="15" actId="20577"/>
          <ac:spMkLst>
            <pc:docMk/>
            <pc:sldMk cId="564689002" sldId="313"/>
            <ac:spMk id="17" creationId="{7EB6677D-F7AA-BF5A-30EF-95384825765F}"/>
          </ac:spMkLst>
        </pc:spChg>
      </pc:sldChg>
      <pc:sldChg chg="modSp">
        <pc:chgData name="Guest User" userId="" providerId="Windows Live" clId="Web-{07C639AD-0760-4FF8-9095-7CCC93FDA9D1}" dt="2023-12-30T11:19:41.086" v="0" actId="14100"/>
        <pc:sldMkLst>
          <pc:docMk/>
          <pc:sldMk cId="2605969831" sldId="315"/>
        </pc:sldMkLst>
        <pc:picChg chg="mod">
          <ac:chgData name="Guest User" userId="" providerId="Windows Live" clId="Web-{07C639AD-0760-4FF8-9095-7CCC93FDA9D1}" dt="2023-12-30T11:19:41.086" v="0" actId="14100"/>
          <ac:picMkLst>
            <pc:docMk/>
            <pc:sldMk cId="2605969831" sldId="315"/>
            <ac:picMk id="5" creationId="{6716821B-A64D-4052-B286-E120BE57DC5F}"/>
          </ac:picMkLst>
        </pc:picChg>
      </pc:sldChg>
      <pc:sldChg chg="modSp">
        <pc:chgData name="Guest User" userId="" providerId="Windows Live" clId="Web-{07C639AD-0760-4FF8-9095-7CCC93FDA9D1}" dt="2023-12-30T11:43:14.314" v="38" actId="20577"/>
        <pc:sldMkLst>
          <pc:docMk/>
          <pc:sldMk cId="1247558895" sldId="329"/>
        </pc:sldMkLst>
        <pc:spChg chg="mod">
          <ac:chgData name="Guest User" userId="" providerId="Windows Live" clId="Web-{07C639AD-0760-4FF8-9095-7CCC93FDA9D1}" dt="2023-12-30T11:43:14.314" v="38" actId="20577"/>
          <ac:spMkLst>
            <pc:docMk/>
            <pc:sldMk cId="1247558895" sldId="329"/>
            <ac:spMk id="3" creationId="{1147042B-A8D0-3759-AD80-97AB67E761F0}"/>
          </ac:spMkLst>
        </pc:spChg>
      </pc:sldChg>
    </pc:docChg>
  </pc:docChgLst>
  <pc:docChgLst>
    <pc:chgData name="CHUN WEI YEN" userId="b7a024503ebbf261" providerId="LiveId" clId="{85C6D6F5-CB22-43EE-A274-ED1D05962171}"/>
    <pc:docChg chg="undo custSel addSld delSld modSld sldOrd addSection delSection modSection">
      <pc:chgData name="CHUN WEI YEN" userId="b7a024503ebbf261" providerId="LiveId" clId="{85C6D6F5-CB22-43EE-A274-ED1D05962171}" dt="2023-12-30T16:17:48.411" v="2778" actId="20577"/>
      <pc:docMkLst>
        <pc:docMk/>
      </pc:docMkLst>
      <pc:sldChg chg="addSp modSp mod">
        <pc:chgData name="CHUN WEI YEN" userId="b7a024503ebbf261" providerId="LiveId" clId="{85C6D6F5-CB22-43EE-A274-ED1D05962171}" dt="2023-12-30T16:07:05.015" v="2633" actId="2711"/>
        <pc:sldMkLst>
          <pc:docMk/>
          <pc:sldMk cId="2775535166" sldId="275"/>
        </pc:sldMkLst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2" creationId="{B274967C-76C3-07D8-B636-58EDB1A5D7AC}"/>
          </ac:spMkLst>
        </pc:spChg>
        <pc:spChg chg="add 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3" creationId="{F76D088D-238E-A6A8-D78B-BA7BE0077219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4" creationId="{5A5C3339-C830-21AC-3B93-F92756EF5E7F}"/>
          </ac:spMkLst>
        </pc:spChg>
        <pc:spChg chg="add 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5" creationId="{2FE0CBFF-D8D2-81DF-48D2-1B6FFEC4A7D9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8" creationId="{D36D0CF6-7418-9349-F7A8-045EA96B2D03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9" creationId="{78024C77-A2F8-1ABA-5412-E6BB88B5FA1B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10" creationId="{CBE681AB-301C-4DC8-7FBD-FAA2CC6606AE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16" creationId="{8FEA3BB9-F064-CFBE-C0BE-BB7A22A4DCFC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18" creationId="{241202DB-E499-EB19-8A48-A3301DA59ED7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19" creationId="{5DF64211-DCD8-B458-DBD2-EBDA7AE3396F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21" creationId="{A6E539FA-B60E-5585-524F-1BFA8C5B3E2F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22" creationId="{D5402852-C1AD-6A4E-DAA7-0AE582A742FD}"/>
          </ac:spMkLst>
        </pc:spChg>
        <pc:spChg chg="mod">
          <ac:chgData name="CHUN WEI YEN" userId="b7a024503ebbf261" providerId="LiveId" clId="{85C6D6F5-CB22-43EE-A274-ED1D05962171}" dt="2023-12-30T16:07:05.015" v="2633" actId="2711"/>
          <ac:spMkLst>
            <pc:docMk/>
            <pc:sldMk cId="2775535166" sldId="275"/>
            <ac:spMk id="24" creationId="{ABF1D337-2A3C-A0FB-A6CD-5E4B9D6DFD91}"/>
          </ac:spMkLst>
        </pc:spChg>
      </pc:sldChg>
      <pc:sldChg chg="modSp mod">
        <pc:chgData name="CHUN WEI YEN" userId="b7a024503ebbf261" providerId="LiveId" clId="{85C6D6F5-CB22-43EE-A274-ED1D05962171}" dt="2023-12-30T16:07:10.370" v="2634" actId="2711"/>
        <pc:sldMkLst>
          <pc:docMk/>
          <pc:sldMk cId="77554804" sldId="276"/>
        </pc:sldMkLst>
        <pc:spChg chg="mod">
          <ac:chgData name="CHUN WEI YEN" userId="b7a024503ebbf261" providerId="LiveId" clId="{85C6D6F5-CB22-43EE-A274-ED1D05962171}" dt="2023-12-30T16:07:10.370" v="2634" actId="2711"/>
          <ac:spMkLst>
            <pc:docMk/>
            <pc:sldMk cId="77554804" sldId="276"/>
            <ac:spMk id="4" creationId="{0A01EC1F-42C9-66C4-9D49-F6AF79D5BE91}"/>
          </ac:spMkLst>
        </pc:spChg>
        <pc:spChg chg="mod">
          <ac:chgData name="CHUN WEI YEN" userId="b7a024503ebbf261" providerId="LiveId" clId="{85C6D6F5-CB22-43EE-A274-ED1D05962171}" dt="2023-12-30T16:07:10.370" v="2634" actId="2711"/>
          <ac:spMkLst>
            <pc:docMk/>
            <pc:sldMk cId="77554804" sldId="276"/>
            <ac:spMk id="5" creationId="{81D18537-D028-9E9C-FB87-93F24955DFC7}"/>
          </ac:spMkLst>
        </pc:spChg>
        <pc:spChg chg="mod">
          <ac:chgData name="CHUN WEI YEN" userId="b7a024503ebbf261" providerId="LiveId" clId="{85C6D6F5-CB22-43EE-A274-ED1D05962171}" dt="2023-12-30T16:07:10.370" v="2634" actId="2711"/>
          <ac:spMkLst>
            <pc:docMk/>
            <pc:sldMk cId="77554804" sldId="276"/>
            <ac:spMk id="6" creationId="{D91FB993-29E1-3DBD-8335-7970016F8DE7}"/>
          </ac:spMkLst>
        </pc:spChg>
        <pc:spChg chg="mod">
          <ac:chgData name="CHUN WEI YEN" userId="b7a024503ebbf261" providerId="LiveId" clId="{85C6D6F5-CB22-43EE-A274-ED1D05962171}" dt="2023-12-30T16:07:10.370" v="2634" actId="2711"/>
          <ac:spMkLst>
            <pc:docMk/>
            <pc:sldMk cId="77554804" sldId="276"/>
            <ac:spMk id="7" creationId="{7D6767F8-4670-E83D-85F4-1446B8B9D466}"/>
          </ac:spMkLst>
        </pc:spChg>
        <pc:spChg chg="mod">
          <ac:chgData name="CHUN WEI YEN" userId="b7a024503ebbf261" providerId="LiveId" clId="{85C6D6F5-CB22-43EE-A274-ED1D05962171}" dt="2023-12-30T16:07:10.370" v="2634" actId="2711"/>
          <ac:spMkLst>
            <pc:docMk/>
            <pc:sldMk cId="77554804" sldId="276"/>
            <ac:spMk id="20" creationId="{CC0093B1-77CC-1E61-FB22-E136F94EABD2}"/>
          </ac:spMkLst>
        </pc:spChg>
      </pc:sldChg>
      <pc:sldChg chg="modSp mod">
        <pc:chgData name="CHUN WEI YEN" userId="b7a024503ebbf261" providerId="LiveId" clId="{85C6D6F5-CB22-43EE-A274-ED1D05962171}" dt="2023-12-30T16:07:38.968" v="2639" actId="2711"/>
        <pc:sldMkLst>
          <pc:docMk/>
          <pc:sldMk cId="4157533387" sldId="288"/>
        </pc:sldMkLst>
        <pc:spChg chg="mod">
          <ac:chgData name="CHUN WEI YEN" userId="b7a024503ebbf261" providerId="LiveId" clId="{85C6D6F5-CB22-43EE-A274-ED1D05962171}" dt="2023-12-30T16:07:38.968" v="2639" actId="2711"/>
          <ac:spMkLst>
            <pc:docMk/>
            <pc:sldMk cId="4157533387" sldId="288"/>
            <ac:spMk id="3" creationId="{E6947E63-334D-3B0B-CEE6-EB5CCC98C2CD}"/>
          </ac:spMkLst>
        </pc:spChg>
        <pc:spChg chg="mod">
          <ac:chgData name="CHUN WEI YEN" userId="b7a024503ebbf261" providerId="LiveId" clId="{85C6D6F5-CB22-43EE-A274-ED1D05962171}" dt="2023-12-30T16:07:38.968" v="2639" actId="2711"/>
          <ac:spMkLst>
            <pc:docMk/>
            <pc:sldMk cId="4157533387" sldId="288"/>
            <ac:spMk id="4" creationId="{8E531165-F745-171F-F6EC-07FDD4E3E06C}"/>
          </ac:spMkLst>
        </pc:spChg>
        <pc:spChg chg="mod">
          <ac:chgData name="CHUN WEI YEN" userId="b7a024503ebbf261" providerId="LiveId" clId="{85C6D6F5-CB22-43EE-A274-ED1D05962171}" dt="2023-12-30T16:07:38.968" v="2639" actId="2711"/>
          <ac:spMkLst>
            <pc:docMk/>
            <pc:sldMk cId="4157533387" sldId="288"/>
            <ac:spMk id="5" creationId="{02F30A6A-65C9-04FE-77CF-C95CC406DBDB}"/>
          </ac:spMkLst>
        </pc:spChg>
        <pc:spChg chg="mod">
          <ac:chgData name="CHUN WEI YEN" userId="b7a024503ebbf261" providerId="LiveId" clId="{85C6D6F5-CB22-43EE-A274-ED1D05962171}" dt="2023-12-30T16:07:38.968" v="2639" actId="2711"/>
          <ac:spMkLst>
            <pc:docMk/>
            <pc:sldMk cId="4157533387" sldId="288"/>
            <ac:spMk id="6" creationId="{4EFA9173-F892-5C7D-99AF-4C5FFB1532B4}"/>
          </ac:spMkLst>
        </pc:spChg>
        <pc:spChg chg="mod">
          <ac:chgData name="CHUN WEI YEN" userId="b7a024503ebbf261" providerId="LiveId" clId="{85C6D6F5-CB22-43EE-A274-ED1D05962171}" dt="2023-12-30T16:07:38.968" v="2639" actId="2711"/>
          <ac:spMkLst>
            <pc:docMk/>
            <pc:sldMk cId="4157533387" sldId="288"/>
            <ac:spMk id="8" creationId="{6CA45B85-DCC0-9EA4-8075-BDC9AF0C1423}"/>
          </ac:spMkLst>
        </pc:spChg>
      </pc:sldChg>
      <pc:sldChg chg="modSp mod">
        <pc:chgData name="CHUN WEI YEN" userId="b7a024503ebbf261" providerId="LiveId" clId="{85C6D6F5-CB22-43EE-A274-ED1D05962171}" dt="2023-12-30T16:11:00.579" v="2667" actId="2711"/>
        <pc:sldMkLst>
          <pc:docMk/>
          <pc:sldMk cId="529279411" sldId="289"/>
        </pc:sldMkLst>
        <pc:spChg chg="mod">
          <ac:chgData name="CHUN WEI YEN" userId="b7a024503ebbf261" providerId="LiveId" clId="{85C6D6F5-CB22-43EE-A274-ED1D05962171}" dt="2023-12-30T16:11:00.579" v="2667" actId="2711"/>
          <ac:spMkLst>
            <pc:docMk/>
            <pc:sldMk cId="529279411" sldId="289"/>
            <ac:spMk id="24" creationId="{AD2C8D04-263D-9589-1CFF-A5968D7C33D7}"/>
          </ac:spMkLst>
        </pc:spChg>
      </pc:sldChg>
      <pc:sldChg chg="addSp delSp modSp mod delAnim">
        <pc:chgData name="CHUN WEI YEN" userId="b7a024503ebbf261" providerId="LiveId" clId="{85C6D6F5-CB22-43EE-A274-ED1D05962171}" dt="2023-12-30T16:16:37.923" v="2722" actId="20577"/>
        <pc:sldMkLst>
          <pc:docMk/>
          <pc:sldMk cId="3898447929" sldId="292"/>
        </pc:sldMkLst>
        <pc:spChg chg="mod">
          <ac:chgData name="CHUN WEI YEN" userId="b7a024503ebbf261" providerId="LiveId" clId="{85C6D6F5-CB22-43EE-A274-ED1D05962171}" dt="2023-12-30T16:06:59.193" v="2632" actId="2711"/>
          <ac:spMkLst>
            <pc:docMk/>
            <pc:sldMk cId="3898447929" sldId="292"/>
            <ac:spMk id="7" creationId="{93A3B864-5E85-99D2-93E5-5CA1F4F35DC7}"/>
          </ac:spMkLst>
        </pc:spChg>
        <pc:spChg chg="mod">
          <ac:chgData name="CHUN WEI YEN" userId="b7a024503ebbf261" providerId="LiveId" clId="{85C6D6F5-CB22-43EE-A274-ED1D05962171}" dt="2023-12-30T16:16:37.923" v="2722" actId="20577"/>
          <ac:spMkLst>
            <pc:docMk/>
            <pc:sldMk cId="3898447929" sldId="292"/>
            <ac:spMk id="9" creationId="{485E0237-B9A1-0B58-E0AA-05EF84817EB4}"/>
          </ac:spMkLst>
        </pc:spChg>
        <pc:spChg chg="mod">
          <ac:chgData name="CHUN WEI YEN" userId="b7a024503ebbf261" providerId="LiveId" clId="{85C6D6F5-CB22-43EE-A274-ED1D05962171}" dt="2023-12-30T16:06:59.193" v="2632" actId="2711"/>
          <ac:spMkLst>
            <pc:docMk/>
            <pc:sldMk cId="3898447929" sldId="292"/>
            <ac:spMk id="10" creationId="{01A79B69-242C-3AEB-4A42-7A606A54C63A}"/>
          </ac:spMkLst>
        </pc:spChg>
        <pc:spChg chg="mod">
          <ac:chgData name="CHUN WEI YEN" userId="b7a024503ebbf261" providerId="LiveId" clId="{85C6D6F5-CB22-43EE-A274-ED1D05962171}" dt="2023-12-30T16:06:59.193" v="2632" actId="2711"/>
          <ac:spMkLst>
            <pc:docMk/>
            <pc:sldMk cId="3898447929" sldId="292"/>
            <ac:spMk id="14" creationId="{E5D4DE6D-89C8-6FFF-287D-3F3BAD416CA1}"/>
          </ac:spMkLst>
        </pc:spChg>
        <pc:picChg chg="add del mod">
          <ac:chgData name="CHUN WEI YEN" userId="b7a024503ebbf261" providerId="LiveId" clId="{85C6D6F5-CB22-43EE-A274-ED1D05962171}" dt="2023-12-30T15:57:31.326" v="2631" actId="478"/>
          <ac:picMkLst>
            <pc:docMk/>
            <pc:sldMk cId="3898447929" sldId="292"/>
            <ac:picMk id="6" creationId="{7709632F-BD5D-244A-ADC1-CDEF7F6FF8AA}"/>
          </ac:picMkLst>
        </pc:picChg>
      </pc:sldChg>
      <pc:sldChg chg="modSp mod ord">
        <pc:chgData name="CHUN WEI YEN" userId="b7a024503ebbf261" providerId="LiveId" clId="{85C6D6F5-CB22-43EE-A274-ED1D05962171}" dt="2023-12-30T16:17:48.411" v="2778" actId="20577"/>
        <pc:sldMkLst>
          <pc:docMk/>
          <pc:sldMk cId="32955924" sldId="294"/>
        </pc:sldMkLst>
        <pc:spChg chg="mod">
          <ac:chgData name="CHUN WEI YEN" userId="b7a024503ebbf261" providerId="LiveId" clId="{85C6D6F5-CB22-43EE-A274-ED1D05962171}" dt="2023-12-30T16:10:41.781" v="2662" actId="2711"/>
          <ac:spMkLst>
            <pc:docMk/>
            <pc:sldMk cId="32955924" sldId="294"/>
            <ac:spMk id="2" creationId="{66ADCE0C-3B62-95C4-6D43-3F8D581A1F17}"/>
          </ac:spMkLst>
        </pc:spChg>
        <pc:spChg chg="mod">
          <ac:chgData name="CHUN WEI YEN" userId="b7a024503ebbf261" providerId="LiveId" clId="{85C6D6F5-CB22-43EE-A274-ED1D05962171}" dt="2023-12-30T16:10:41.781" v="2662" actId="2711"/>
          <ac:spMkLst>
            <pc:docMk/>
            <pc:sldMk cId="32955924" sldId="294"/>
            <ac:spMk id="4" creationId="{8A610345-FF40-D90A-5C88-A462A10E487B}"/>
          </ac:spMkLst>
        </pc:spChg>
        <pc:spChg chg="mod">
          <ac:chgData name="CHUN WEI YEN" userId="b7a024503ebbf261" providerId="LiveId" clId="{85C6D6F5-CB22-43EE-A274-ED1D05962171}" dt="2023-12-30T16:10:41.781" v="2662" actId="2711"/>
          <ac:spMkLst>
            <pc:docMk/>
            <pc:sldMk cId="32955924" sldId="294"/>
            <ac:spMk id="5" creationId="{E31C7500-E032-DBB5-A780-8247E3B7367B}"/>
          </ac:spMkLst>
        </pc:spChg>
        <pc:spChg chg="mod">
          <ac:chgData name="CHUN WEI YEN" userId="b7a024503ebbf261" providerId="LiveId" clId="{85C6D6F5-CB22-43EE-A274-ED1D05962171}" dt="2023-12-30T16:17:48.411" v="2778" actId="20577"/>
          <ac:spMkLst>
            <pc:docMk/>
            <pc:sldMk cId="32955924" sldId="294"/>
            <ac:spMk id="6" creationId="{613663CA-BA5A-41E7-1FBE-D38846DFEF75}"/>
          </ac:spMkLst>
        </pc:spChg>
      </pc:sldChg>
      <pc:sldChg chg="add del">
        <pc:chgData name="CHUN WEI YEN" userId="b7a024503ebbf261" providerId="LiveId" clId="{85C6D6F5-CB22-43EE-A274-ED1D05962171}" dt="2023-12-30T14:37:33.661" v="2209" actId="47"/>
        <pc:sldMkLst>
          <pc:docMk/>
          <pc:sldMk cId="2519727083" sldId="295"/>
        </pc:sldMkLst>
      </pc:sldChg>
      <pc:sldChg chg="modSp">
        <pc:chgData name="CHUN WEI YEN" userId="b7a024503ebbf261" providerId="LiveId" clId="{85C6D6F5-CB22-43EE-A274-ED1D05962171}" dt="2023-12-30T16:07:20.723" v="2636" actId="2711"/>
        <pc:sldMkLst>
          <pc:docMk/>
          <pc:sldMk cId="2840349357" sldId="297"/>
        </pc:sldMkLst>
        <pc:spChg chg="mod">
          <ac:chgData name="CHUN WEI YEN" userId="b7a024503ebbf261" providerId="LiveId" clId="{85C6D6F5-CB22-43EE-A274-ED1D05962171}" dt="2023-12-30T16:07:20.723" v="2636" actId="2711"/>
          <ac:spMkLst>
            <pc:docMk/>
            <pc:sldMk cId="2840349357" sldId="297"/>
            <ac:spMk id="3" creationId="{ECF4C152-DC5F-F16B-CD15-14339C3B120B}"/>
          </ac:spMkLst>
        </pc:spChg>
        <pc:spChg chg="mod">
          <ac:chgData name="CHUN WEI YEN" userId="b7a024503ebbf261" providerId="LiveId" clId="{85C6D6F5-CB22-43EE-A274-ED1D05962171}" dt="2023-12-30T16:07:20.723" v="2636" actId="2711"/>
          <ac:spMkLst>
            <pc:docMk/>
            <pc:sldMk cId="2840349357" sldId="297"/>
            <ac:spMk id="4" creationId="{8E531165-F745-171F-F6EC-07FDD4E3E06C}"/>
          </ac:spMkLst>
        </pc:spChg>
        <pc:spChg chg="mod">
          <ac:chgData name="CHUN WEI YEN" userId="b7a024503ebbf261" providerId="LiveId" clId="{85C6D6F5-CB22-43EE-A274-ED1D05962171}" dt="2023-12-30T16:07:20.723" v="2636" actId="2711"/>
          <ac:spMkLst>
            <pc:docMk/>
            <pc:sldMk cId="2840349357" sldId="297"/>
            <ac:spMk id="5" creationId="{02F30A6A-65C9-04FE-77CF-C95CC406DBDB}"/>
          </ac:spMkLst>
        </pc:spChg>
        <pc:spChg chg="mod">
          <ac:chgData name="CHUN WEI YEN" userId="b7a024503ebbf261" providerId="LiveId" clId="{85C6D6F5-CB22-43EE-A274-ED1D05962171}" dt="2023-12-30T16:07:20.723" v="2636" actId="2711"/>
          <ac:spMkLst>
            <pc:docMk/>
            <pc:sldMk cId="2840349357" sldId="297"/>
            <ac:spMk id="7" creationId="{D5038874-B02D-7189-7CE3-305099E8BF02}"/>
          </ac:spMkLst>
        </pc:spChg>
        <pc:spChg chg="mod">
          <ac:chgData name="CHUN WEI YEN" userId="b7a024503ebbf261" providerId="LiveId" clId="{85C6D6F5-CB22-43EE-A274-ED1D05962171}" dt="2023-12-30T16:07:20.723" v="2636" actId="2711"/>
          <ac:spMkLst>
            <pc:docMk/>
            <pc:sldMk cId="2840349357" sldId="297"/>
            <ac:spMk id="9" creationId="{8A74250F-8EEA-75D8-0098-4FDA1A3B4F39}"/>
          </ac:spMkLst>
        </pc:spChg>
        <pc:spChg chg="mod">
          <ac:chgData name="CHUN WEI YEN" userId="b7a024503ebbf261" providerId="LiveId" clId="{85C6D6F5-CB22-43EE-A274-ED1D05962171}" dt="2023-12-30T16:07:20.723" v="2636" actId="2711"/>
          <ac:spMkLst>
            <pc:docMk/>
            <pc:sldMk cId="2840349357" sldId="297"/>
            <ac:spMk id="10" creationId="{5B16BDAD-A08E-A96B-2338-08D6CD366E24}"/>
          </ac:spMkLst>
        </pc:spChg>
        <pc:picChg chg="mod">
          <ac:chgData name="CHUN WEI YEN" userId="b7a024503ebbf261" providerId="LiveId" clId="{85C6D6F5-CB22-43EE-A274-ED1D05962171}" dt="2023-12-30T16:07:20.723" v="2636" actId="2711"/>
          <ac:picMkLst>
            <pc:docMk/>
            <pc:sldMk cId="2840349357" sldId="297"/>
            <ac:picMk id="39" creationId="{6037332D-8714-C147-6E64-3654D8C57839}"/>
          </ac:picMkLst>
        </pc:picChg>
        <pc:picChg chg="mod">
          <ac:chgData name="CHUN WEI YEN" userId="b7a024503ebbf261" providerId="LiveId" clId="{85C6D6F5-CB22-43EE-A274-ED1D05962171}" dt="2023-12-30T16:07:20.723" v="2636" actId="2711"/>
          <ac:picMkLst>
            <pc:docMk/>
            <pc:sldMk cId="2840349357" sldId="297"/>
            <ac:picMk id="2050" creationId="{F18C7D6C-6044-7F20-FBB5-4D9832C6CBEC}"/>
          </ac:picMkLst>
        </pc:picChg>
      </pc:sldChg>
      <pc:sldChg chg="modSp mod">
        <pc:chgData name="CHUN WEI YEN" userId="b7a024503ebbf261" providerId="LiveId" clId="{85C6D6F5-CB22-43EE-A274-ED1D05962171}" dt="2023-12-30T16:07:50.033" v="2641" actId="2711"/>
        <pc:sldMkLst>
          <pc:docMk/>
          <pc:sldMk cId="3392717279" sldId="304"/>
        </pc:sldMkLst>
        <pc:spChg chg="mod">
          <ac:chgData name="CHUN WEI YEN" userId="b7a024503ebbf261" providerId="LiveId" clId="{85C6D6F5-CB22-43EE-A274-ED1D05962171}" dt="2023-12-30T16:07:50.033" v="2641" actId="2711"/>
          <ac:spMkLst>
            <pc:docMk/>
            <pc:sldMk cId="3392717279" sldId="304"/>
            <ac:spMk id="3" creationId="{ECF4C152-DC5F-F16B-CD15-14339C3B120B}"/>
          </ac:spMkLst>
        </pc:spChg>
        <pc:spChg chg="mod">
          <ac:chgData name="CHUN WEI YEN" userId="b7a024503ebbf261" providerId="LiveId" clId="{85C6D6F5-CB22-43EE-A274-ED1D05962171}" dt="2023-12-30T16:07:50.033" v="2641" actId="2711"/>
          <ac:spMkLst>
            <pc:docMk/>
            <pc:sldMk cId="3392717279" sldId="304"/>
            <ac:spMk id="4" creationId="{8E531165-F745-171F-F6EC-07FDD4E3E06C}"/>
          </ac:spMkLst>
        </pc:spChg>
        <pc:spChg chg="mod">
          <ac:chgData name="CHUN WEI YEN" userId="b7a024503ebbf261" providerId="LiveId" clId="{85C6D6F5-CB22-43EE-A274-ED1D05962171}" dt="2023-12-30T16:07:50.033" v="2641" actId="2711"/>
          <ac:spMkLst>
            <pc:docMk/>
            <pc:sldMk cId="3392717279" sldId="304"/>
            <ac:spMk id="5" creationId="{02F30A6A-65C9-04FE-77CF-C95CC406DBDB}"/>
          </ac:spMkLst>
        </pc:spChg>
      </pc:sldChg>
      <pc:sldChg chg="add del">
        <pc:chgData name="CHUN WEI YEN" userId="b7a024503ebbf261" providerId="LiveId" clId="{85C6D6F5-CB22-43EE-A274-ED1D05962171}" dt="2023-12-30T14:37:34.618" v="2210" actId="47"/>
        <pc:sldMkLst>
          <pc:docMk/>
          <pc:sldMk cId="392340690" sldId="307"/>
        </pc:sldMkLst>
      </pc:sldChg>
      <pc:sldChg chg="del">
        <pc:chgData name="CHUN WEI YEN" userId="b7a024503ebbf261" providerId="LiveId" clId="{85C6D6F5-CB22-43EE-A274-ED1D05962171}" dt="2023-12-30T14:37:35.801" v="2211" actId="47"/>
        <pc:sldMkLst>
          <pc:docMk/>
          <pc:sldMk cId="3034485768" sldId="308"/>
        </pc:sldMkLst>
      </pc:sldChg>
      <pc:sldChg chg="del">
        <pc:chgData name="CHUN WEI YEN" userId="b7a024503ebbf261" providerId="LiveId" clId="{85C6D6F5-CB22-43EE-A274-ED1D05962171}" dt="2023-12-30T14:37:36.648" v="2212" actId="47"/>
        <pc:sldMkLst>
          <pc:docMk/>
          <pc:sldMk cId="4037134858" sldId="309"/>
        </pc:sldMkLst>
      </pc:sldChg>
      <pc:sldChg chg="del">
        <pc:chgData name="CHUN WEI YEN" userId="b7a024503ebbf261" providerId="LiveId" clId="{85C6D6F5-CB22-43EE-A274-ED1D05962171}" dt="2023-12-30T14:37:38.368" v="2213" actId="47"/>
        <pc:sldMkLst>
          <pc:docMk/>
          <pc:sldMk cId="1079489806" sldId="310"/>
        </pc:sldMkLst>
      </pc:sldChg>
      <pc:sldChg chg="del">
        <pc:chgData name="CHUN WEI YEN" userId="b7a024503ebbf261" providerId="LiveId" clId="{85C6D6F5-CB22-43EE-A274-ED1D05962171}" dt="2023-12-30T13:25:53.851" v="849" actId="47"/>
        <pc:sldMkLst>
          <pc:docMk/>
          <pc:sldMk cId="2664805443" sldId="311"/>
        </pc:sldMkLst>
      </pc:sldChg>
      <pc:sldChg chg="del">
        <pc:chgData name="CHUN WEI YEN" userId="b7a024503ebbf261" providerId="LiveId" clId="{85C6D6F5-CB22-43EE-A274-ED1D05962171}" dt="2023-12-30T13:25:54.539" v="850" actId="47"/>
        <pc:sldMkLst>
          <pc:docMk/>
          <pc:sldMk cId="2216435535" sldId="312"/>
        </pc:sldMkLst>
      </pc:sldChg>
      <pc:sldChg chg="modSp mod">
        <pc:chgData name="CHUN WEI YEN" userId="b7a024503ebbf261" providerId="LiveId" clId="{85C6D6F5-CB22-43EE-A274-ED1D05962171}" dt="2023-12-30T16:10:50.498" v="2664" actId="2711"/>
        <pc:sldMkLst>
          <pc:docMk/>
          <pc:sldMk cId="564689002" sldId="313"/>
        </pc:sldMkLst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3" creationId="{BF115019-0A0C-1480-172B-D16190056191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4" creationId="{363157D3-D8B0-3E89-89B1-B229F59601F1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5" creationId="{4521D658-4B50-5C91-03E3-D599B637204B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6" creationId="{D59B5ABB-77DE-E4F4-69B9-774B9CE8B882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13" creationId="{B38AEAD9-F41C-8A56-DDFD-829AD38C56AB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14" creationId="{ED73A211-AE09-5FD8-0FFD-029DC0B808C1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15" creationId="{3519E4FE-C375-D033-5137-60EFCA600C17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17" creationId="{7EB6677D-F7AA-BF5A-30EF-95384825765F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19" creationId="{257F810D-B6F8-CB89-A589-BCDE464FCE66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21" creationId="{A4F17324-4A89-4ACF-B70A-9B2C7EF2B608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23" creationId="{7121A5F6-6FD7-B6F3-C690-E139A3012A8D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25" creationId="{7223029D-11B1-0C4C-A299-B84FDE364305}"/>
          </ac:spMkLst>
        </pc:spChg>
        <pc:spChg chg="mod">
          <ac:chgData name="CHUN WEI YEN" userId="b7a024503ebbf261" providerId="LiveId" clId="{85C6D6F5-CB22-43EE-A274-ED1D05962171}" dt="2023-12-30T16:10:50.498" v="2664" actId="2711"/>
          <ac:spMkLst>
            <pc:docMk/>
            <pc:sldMk cId="564689002" sldId="313"/>
            <ac:spMk id="27" creationId="{C1482024-EF6A-E823-49D5-B331FE2E1980}"/>
          </ac:spMkLst>
        </pc:spChg>
      </pc:sldChg>
      <pc:sldChg chg="addSp delSp modSp del mod">
        <pc:chgData name="CHUN WEI YEN" userId="b7a024503ebbf261" providerId="LiveId" clId="{85C6D6F5-CB22-43EE-A274-ED1D05962171}" dt="2023-12-30T15:14:25.947" v="2629" actId="47"/>
        <pc:sldMkLst>
          <pc:docMk/>
          <pc:sldMk cId="3913524405" sldId="314"/>
        </pc:sldMkLst>
        <pc:spChg chg="del">
          <ac:chgData name="CHUN WEI YEN" userId="b7a024503ebbf261" providerId="LiveId" clId="{85C6D6F5-CB22-43EE-A274-ED1D05962171}" dt="2023-12-30T11:22:25.562" v="159" actId="26606"/>
          <ac:spMkLst>
            <pc:docMk/>
            <pc:sldMk cId="3913524405" sldId="314"/>
            <ac:spMk id="4" creationId="{82103692-8EB0-2248-1349-D719656D389C}"/>
          </ac:spMkLst>
        </pc:spChg>
        <pc:spChg chg="add mod">
          <ac:chgData name="CHUN WEI YEN" userId="b7a024503ebbf261" providerId="LiveId" clId="{85C6D6F5-CB22-43EE-A274-ED1D05962171}" dt="2023-12-30T15:13:26.429" v="2612" actId="26606"/>
          <ac:spMkLst>
            <pc:docMk/>
            <pc:sldMk cId="3913524405" sldId="314"/>
            <ac:spMk id="12" creationId="{D2AD6E34-82FF-21E6-3F37-DA4C0DFE70A3}"/>
          </ac:spMkLst>
        </pc:spChg>
        <pc:graphicFrameChg chg="add mod">
          <ac:chgData name="CHUN WEI YEN" userId="b7a024503ebbf261" providerId="LiveId" clId="{85C6D6F5-CB22-43EE-A274-ED1D05962171}" dt="2023-12-30T14:46:36.025" v="2345"/>
          <ac:graphicFrameMkLst>
            <pc:docMk/>
            <pc:sldMk cId="3913524405" sldId="314"/>
            <ac:graphicFrameMk id="3" creationId="{79D33D80-6B3A-A7D0-E087-C13B9EA930C8}"/>
          </ac:graphicFrameMkLst>
        </pc:graphicFrameChg>
        <pc:graphicFrameChg chg="add del mod modGraphic">
          <ac:chgData name="CHUN WEI YEN" userId="b7a024503ebbf261" providerId="LiveId" clId="{85C6D6F5-CB22-43EE-A274-ED1D05962171}" dt="2023-12-30T15:13:43.369" v="2615" actId="478"/>
          <ac:graphicFrameMkLst>
            <pc:docMk/>
            <pc:sldMk cId="3913524405" sldId="314"/>
            <ac:graphicFrameMk id="7" creationId="{40F4E51D-CA55-8E58-6764-53F10989899A}"/>
          </ac:graphicFrameMkLst>
        </pc:graphicFrameChg>
      </pc:sldChg>
      <pc:sldChg chg="modSp mod">
        <pc:chgData name="CHUN WEI YEN" userId="b7a024503ebbf261" providerId="LiveId" clId="{85C6D6F5-CB22-43EE-A274-ED1D05962171}" dt="2023-12-30T16:07:34.323" v="2638" actId="2711"/>
        <pc:sldMkLst>
          <pc:docMk/>
          <pc:sldMk cId="2605969831" sldId="315"/>
        </pc:sldMkLst>
        <pc:spChg chg="mod">
          <ac:chgData name="CHUN WEI YEN" userId="b7a024503ebbf261" providerId="LiveId" clId="{85C6D6F5-CB22-43EE-A274-ED1D05962171}" dt="2023-12-30T16:07:34.323" v="2638" actId="2711"/>
          <ac:spMkLst>
            <pc:docMk/>
            <pc:sldMk cId="2605969831" sldId="315"/>
            <ac:spMk id="8" creationId="{C8E8E697-76D0-142A-0D9F-450BB2968B73}"/>
          </ac:spMkLst>
        </pc:spChg>
        <pc:spChg chg="mod">
          <ac:chgData name="CHUN WEI YEN" userId="b7a024503ebbf261" providerId="LiveId" clId="{85C6D6F5-CB22-43EE-A274-ED1D05962171}" dt="2023-12-30T16:07:34.323" v="2638" actId="2711"/>
          <ac:spMkLst>
            <pc:docMk/>
            <pc:sldMk cId="2605969831" sldId="315"/>
            <ac:spMk id="9" creationId="{BE0B7908-C3FC-3A61-89D8-584C6425A0F8}"/>
          </ac:spMkLst>
        </pc:spChg>
        <pc:spChg chg="mod">
          <ac:chgData name="CHUN WEI YEN" userId="b7a024503ebbf261" providerId="LiveId" clId="{85C6D6F5-CB22-43EE-A274-ED1D05962171}" dt="2023-12-30T16:07:34.323" v="2638" actId="2711"/>
          <ac:spMkLst>
            <pc:docMk/>
            <pc:sldMk cId="2605969831" sldId="315"/>
            <ac:spMk id="12" creationId="{A95489FF-10FF-A5FF-33E0-6E7DA65DDBC2}"/>
          </ac:spMkLst>
        </pc:spChg>
      </pc:sldChg>
      <pc:sldChg chg="modSp mod">
        <pc:chgData name="CHUN WEI YEN" userId="b7a024503ebbf261" providerId="LiveId" clId="{85C6D6F5-CB22-43EE-A274-ED1D05962171}" dt="2023-12-30T16:07:42.950" v="2640" actId="2711"/>
        <pc:sldMkLst>
          <pc:docMk/>
          <pc:sldMk cId="2517699999" sldId="316"/>
        </pc:sldMkLst>
        <pc:spChg chg="mod">
          <ac:chgData name="CHUN WEI YEN" userId="b7a024503ebbf261" providerId="LiveId" clId="{85C6D6F5-CB22-43EE-A274-ED1D05962171}" dt="2023-12-30T16:07:42.950" v="2640" actId="2711"/>
          <ac:spMkLst>
            <pc:docMk/>
            <pc:sldMk cId="2517699999" sldId="316"/>
            <ac:spMk id="2" creationId="{A1E62B93-428C-D9B4-1FAC-9309ECCCE818}"/>
          </ac:spMkLst>
        </pc:spChg>
        <pc:spChg chg="mod">
          <ac:chgData name="CHUN WEI YEN" userId="b7a024503ebbf261" providerId="LiveId" clId="{85C6D6F5-CB22-43EE-A274-ED1D05962171}" dt="2023-12-30T16:07:42.950" v="2640" actId="2711"/>
          <ac:spMkLst>
            <pc:docMk/>
            <pc:sldMk cId="2517699999" sldId="316"/>
            <ac:spMk id="3" creationId="{0A6C0258-224E-C882-F29C-EF3C9B4428C3}"/>
          </ac:spMkLst>
        </pc:spChg>
        <pc:spChg chg="mod">
          <ac:chgData name="CHUN WEI YEN" userId="b7a024503ebbf261" providerId="LiveId" clId="{85C6D6F5-CB22-43EE-A274-ED1D05962171}" dt="2023-12-30T16:07:42.950" v="2640" actId="2711"/>
          <ac:spMkLst>
            <pc:docMk/>
            <pc:sldMk cId="2517699999" sldId="316"/>
            <ac:spMk id="4" creationId="{F5EA3FD1-5688-FA81-0255-85811652D3CD}"/>
          </ac:spMkLst>
        </pc:spChg>
        <pc:spChg chg="mod">
          <ac:chgData name="CHUN WEI YEN" userId="b7a024503ebbf261" providerId="LiveId" clId="{85C6D6F5-CB22-43EE-A274-ED1D05962171}" dt="2023-12-30T16:07:42.950" v="2640" actId="2711"/>
          <ac:spMkLst>
            <pc:docMk/>
            <pc:sldMk cId="2517699999" sldId="316"/>
            <ac:spMk id="5" creationId="{4A298B21-72C3-477C-F701-75EE4171CE72}"/>
          </ac:spMkLst>
        </pc:spChg>
        <pc:spChg chg="mod">
          <ac:chgData name="CHUN WEI YEN" userId="b7a024503ebbf261" providerId="LiveId" clId="{85C6D6F5-CB22-43EE-A274-ED1D05962171}" dt="2023-12-30T16:07:42.950" v="2640" actId="2711"/>
          <ac:spMkLst>
            <pc:docMk/>
            <pc:sldMk cId="2517699999" sldId="316"/>
            <ac:spMk id="6" creationId="{13676D38-0537-83F3-BA5F-604E7A25D084}"/>
          </ac:spMkLst>
        </pc:spChg>
      </pc:sldChg>
      <pc:sldChg chg="addSp modSp mod">
        <pc:chgData name="CHUN WEI YEN" userId="b7a024503ebbf261" providerId="LiveId" clId="{85C6D6F5-CB22-43EE-A274-ED1D05962171}" dt="2023-12-30T16:08:03.529" v="2643" actId="2711"/>
        <pc:sldMkLst>
          <pc:docMk/>
          <pc:sldMk cId="4193808753" sldId="318"/>
        </pc:sldMkLst>
        <pc:spChg chg="mod">
          <ac:chgData name="CHUN WEI YEN" userId="b7a024503ebbf261" providerId="LiveId" clId="{85C6D6F5-CB22-43EE-A274-ED1D05962171}" dt="2023-12-30T16:08:03.529" v="2643" actId="2711"/>
          <ac:spMkLst>
            <pc:docMk/>
            <pc:sldMk cId="4193808753" sldId="318"/>
            <ac:spMk id="2" creationId="{2EE5E3EB-EA75-D94F-9439-65EACA17B560}"/>
          </ac:spMkLst>
        </pc:spChg>
        <pc:spChg chg="mod">
          <ac:chgData name="CHUN WEI YEN" userId="b7a024503ebbf261" providerId="LiveId" clId="{85C6D6F5-CB22-43EE-A274-ED1D05962171}" dt="2023-12-30T16:08:03.529" v="2643" actId="2711"/>
          <ac:spMkLst>
            <pc:docMk/>
            <pc:sldMk cId="4193808753" sldId="318"/>
            <ac:spMk id="3" creationId="{6230BB9E-BFB8-6B48-8B11-396F0267201E}"/>
          </ac:spMkLst>
        </pc:spChg>
        <pc:spChg chg="mod">
          <ac:chgData name="CHUN WEI YEN" userId="b7a024503ebbf261" providerId="LiveId" clId="{85C6D6F5-CB22-43EE-A274-ED1D05962171}" dt="2023-12-30T16:08:03.529" v="2643" actId="2711"/>
          <ac:spMkLst>
            <pc:docMk/>
            <pc:sldMk cId="4193808753" sldId="318"/>
            <ac:spMk id="4" creationId="{F5537D14-5E9E-EB63-25DF-BD609CC51C5A}"/>
          </ac:spMkLst>
        </pc:spChg>
        <pc:spChg chg="mod">
          <ac:chgData name="CHUN WEI YEN" userId="b7a024503ebbf261" providerId="LiveId" clId="{85C6D6F5-CB22-43EE-A274-ED1D05962171}" dt="2023-12-30T16:08:03.529" v="2643" actId="2711"/>
          <ac:spMkLst>
            <pc:docMk/>
            <pc:sldMk cId="4193808753" sldId="318"/>
            <ac:spMk id="5" creationId="{520BB4D0-ACC6-2DA9-DFE4-54E007E9167F}"/>
          </ac:spMkLst>
        </pc:spChg>
        <pc:spChg chg="mod">
          <ac:chgData name="CHUN WEI YEN" userId="b7a024503ebbf261" providerId="LiveId" clId="{85C6D6F5-CB22-43EE-A274-ED1D05962171}" dt="2023-12-30T16:08:03.529" v="2643" actId="2711"/>
          <ac:spMkLst>
            <pc:docMk/>
            <pc:sldMk cId="4193808753" sldId="318"/>
            <ac:spMk id="6" creationId="{B388C47A-099D-E791-303E-8C0C408C6F2A}"/>
          </ac:spMkLst>
        </pc:spChg>
        <pc:spChg chg="add mod">
          <ac:chgData name="CHUN WEI YEN" userId="b7a024503ebbf261" providerId="LiveId" clId="{85C6D6F5-CB22-43EE-A274-ED1D05962171}" dt="2023-12-30T16:08:03.529" v="2643" actId="2711"/>
          <ac:spMkLst>
            <pc:docMk/>
            <pc:sldMk cId="4193808753" sldId="318"/>
            <ac:spMk id="9" creationId="{BC57D705-2F47-61AA-5833-4986C1026AEB}"/>
          </ac:spMkLst>
        </pc:spChg>
      </pc:sldChg>
      <pc:sldChg chg="addSp delSp modSp mod">
        <pc:chgData name="CHUN WEI YEN" userId="b7a024503ebbf261" providerId="LiveId" clId="{85C6D6F5-CB22-43EE-A274-ED1D05962171}" dt="2023-12-30T16:08:12.455" v="2646" actId="2711"/>
        <pc:sldMkLst>
          <pc:docMk/>
          <pc:sldMk cId="171925801" sldId="319"/>
        </pc:sldMkLst>
        <pc:spChg chg="mod">
          <ac:chgData name="CHUN WEI YEN" userId="b7a024503ebbf261" providerId="LiveId" clId="{85C6D6F5-CB22-43EE-A274-ED1D05962171}" dt="2023-12-30T16:08:12.455" v="2646" actId="2711"/>
          <ac:spMkLst>
            <pc:docMk/>
            <pc:sldMk cId="171925801" sldId="319"/>
            <ac:spMk id="2" creationId="{C0B6A513-EB68-F161-3C6C-B3B175C13A3D}"/>
          </ac:spMkLst>
        </pc:spChg>
        <pc:spChg chg="mod">
          <ac:chgData name="CHUN WEI YEN" userId="b7a024503ebbf261" providerId="LiveId" clId="{85C6D6F5-CB22-43EE-A274-ED1D05962171}" dt="2023-12-30T16:08:12.455" v="2646" actId="2711"/>
          <ac:spMkLst>
            <pc:docMk/>
            <pc:sldMk cId="171925801" sldId="319"/>
            <ac:spMk id="3" creationId="{630823D1-C154-D565-A32F-C77F9D9B5091}"/>
          </ac:spMkLst>
        </pc:spChg>
        <pc:spChg chg="mod">
          <ac:chgData name="CHUN WEI YEN" userId="b7a024503ebbf261" providerId="LiveId" clId="{85C6D6F5-CB22-43EE-A274-ED1D05962171}" dt="2023-12-30T16:08:12.455" v="2646" actId="2711"/>
          <ac:spMkLst>
            <pc:docMk/>
            <pc:sldMk cId="171925801" sldId="319"/>
            <ac:spMk id="4" creationId="{137AEF51-6CC9-A0E0-9F19-4CF1C4D1C325}"/>
          </ac:spMkLst>
        </pc:spChg>
        <pc:spChg chg="mod">
          <ac:chgData name="CHUN WEI YEN" userId="b7a024503ebbf261" providerId="LiveId" clId="{85C6D6F5-CB22-43EE-A274-ED1D05962171}" dt="2023-12-30T16:08:12.455" v="2646" actId="2711"/>
          <ac:spMkLst>
            <pc:docMk/>
            <pc:sldMk cId="171925801" sldId="319"/>
            <ac:spMk id="5" creationId="{4E2582DA-19F9-ED38-12B6-FE18EC0E38AC}"/>
          </ac:spMkLst>
        </pc:spChg>
        <pc:spChg chg="mod">
          <ac:chgData name="CHUN WEI YEN" userId="b7a024503ebbf261" providerId="LiveId" clId="{85C6D6F5-CB22-43EE-A274-ED1D05962171}" dt="2023-12-30T16:08:12.455" v="2646" actId="2711"/>
          <ac:spMkLst>
            <pc:docMk/>
            <pc:sldMk cId="171925801" sldId="319"/>
            <ac:spMk id="6" creationId="{BD1AE719-803A-B036-2699-9ED0578C0232}"/>
          </ac:spMkLst>
        </pc:spChg>
        <pc:spChg chg="add del">
          <ac:chgData name="CHUN WEI YEN" userId="b7a024503ebbf261" providerId="LiveId" clId="{85C6D6F5-CB22-43EE-A274-ED1D05962171}" dt="2023-12-30T16:08:09.424" v="2645" actId="22"/>
          <ac:spMkLst>
            <pc:docMk/>
            <pc:sldMk cId="171925801" sldId="319"/>
            <ac:spMk id="9" creationId="{113DEF61-FB25-56AC-9937-9E581FE67896}"/>
          </ac:spMkLst>
        </pc:spChg>
      </pc:sldChg>
      <pc:sldChg chg="del">
        <pc:chgData name="CHUN WEI YEN" userId="b7a024503ebbf261" providerId="LiveId" clId="{85C6D6F5-CB22-43EE-A274-ED1D05962171}" dt="2023-12-30T13:25:55.225" v="851" actId="47"/>
        <pc:sldMkLst>
          <pc:docMk/>
          <pc:sldMk cId="3272269520" sldId="322"/>
        </pc:sldMkLst>
      </pc:sldChg>
      <pc:sldChg chg="del">
        <pc:chgData name="CHUN WEI YEN" userId="b7a024503ebbf261" providerId="LiveId" clId="{85C6D6F5-CB22-43EE-A274-ED1D05962171}" dt="2023-12-30T13:25:55.936" v="852" actId="47"/>
        <pc:sldMkLst>
          <pc:docMk/>
          <pc:sldMk cId="2034991378" sldId="323"/>
        </pc:sldMkLst>
      </pc:sldChg>
      <pc:sldChg chg="del">
        <pc:chgData name="CHUN WEI YEN" userId="b7a024503ebbf261" providerId="LiveId" clId="{85C6D6F5-CB22-43EE-A274-ED1D05962171}" dt="2023-12-30T13:25:56.667" v="853" actId="47"/>
        <pc:sldMkLst>
          <pc:docMk/>
          <pc:sldMk cId="1517294980" sldId="324"/>
        </pc:sldMkLst>
      </pc:sldChg>
      <pc:sldChg chg="modSp mod">
        <pc:chgData name="CHUN WEI YEN" userId="b7a024503ebbf261" providerId="LiveId" clId="{85C6D6F5-CB22-43EE-A274-ED1D05962171}" dt="2023-12-30T16:07:14.555" v="2635" actId="2711"/>
        <pc:sldMkLst>
          <pc:docMk/>
          <pc:sldMk cId="2836005877" sldId="326"/>
        </pc:sldMkLst>
        <pc:spChg chg="mod">
          <ac:chgData name="CHUN WEI YEN" userId="b7a024503ebbf261" providerId="LiveId" clId="{85C6D6F5-CB22-43EE-A274-ED1D05962171}" dt="2023-12-30T16:07:14.555" v="2635" actId="2711"/>
          <ac:spMkLst>
            <pc:docMk/>
            <pc:sldMk cId="2836005877" sldId="326"/>
            <ac:spMk id="3" creationId="{D96D7EEB-BD76-8FD9-0389-3AD5B63D13E8}"/>
          </ac:spMkLst>
        </pc:spChg>
        <pc:spChg chg="mod">
          <ac:chgData name="CHUN WEI YEN" userId="b7a024503ebbf261" providerId="LiveId" clId="{85C6D6F5-CB22-43EE-A274-ED1D05962171}" dt="2023-12-30T16:07:14.555" v="2635" actId="2711"/>
          <ac:spMkLst>
            <pc:docMk/>
            <pc:sldMk cId="2836005877" sldId="326"/>
            <ac:spMk id="19" creationId="{FC101F03-8617-09D4-619B-F38E2F0A4F15}"/>
          </ac:spMkLst>
        </pc:spChg>
        <pc:spChg chg="mod">
          <ac:chgData name="CHUN WEI YEN" userId="b7a024503ebbf261" providerId="LiveId" clId="{85C6D6F5-CB22-43EE-A274-ED1D05962171}" dt="2023-12-30T16:07:14.555" v="2635" actId="2711"/>
          <ac:spMkLst>
            <pc:docMk/>
            <pc:sldMk cId="2836005877" sldId="326"/>
            <ac:spMk id="46" creationId="{4D761329-3BEF-0173-1328-A4DB26572AFF}"/>
          </ac:spMkLst>
        </pc:spChg>
      </pc:sldChg>
      <pc:sldChg chg="addSp modSp mod">
        <pc:chgData name="CHUN WEI YEN" userId="b7a024503ebbf261" providerId="LiveId" clId="{85C6D6F5-CB22-43EE-A274-ED1D05962171}" dt="2023-12-30T16:10:54.029" v="2666" actId="27636"/>
        <pc:sldMkLst>
          <pc:docMk/>
          <pc:sldMk cId="3228144755" sldId="328"/>
        </pc:sldMkLst>
        <pc:spChg chg="mod">
          <ac:chgData name="CHUN WEI YEN" userId="b7a024503ebbf261" providerId="LiveId" clId="{85C6D6F5-CB22-43EE-A274-ED1D05962171}" dt="2023-12-30T16:10:54.015" v="2665" actId="2711"/>
          <ac:spMkLst>
            <pc:docMk/>
            <pc:sldMk cId="3228144755" sldId="328"/>
            <ac:spMk id="2" creationId="{02983DCC-BC84-D516-2DD6-20ECDBB4FA3E}"/>
          </ac:spMkLst>
        </pc:spChg>
        <pc:spChg chg="mod">
          <ac:chgData name="CHUN WEI YEN" userId="b7a024503ebbf261" providerId="LiveId" clId="{85C6D6F5-CB22-43EE-A274-ED1D05962171}" dt="2023-12-30T16:10:54.029" v="2666" actId="27636"/>
          <ac:spMkLst>
            <pc:docMk/>
            <pc:sldMk cId="3228144755" sldId="328"/>
            <ac:spMk id="3" creationId="{553A7B9D-F409-A61E-9289-78D2264E27CB}"/>
          </ac:spMkLst>
        </pc:spChg>
        <pc:spChg chg="add">
          <ac:chgData name="CHUN WEI YEN" userId="b7a024503ebbf261" providerId="LiveId" clId="{85C6D6F5-CB22-43EE-A274-ED1D05962171}" dt="2023-12-30T14:24:27.003" v="2188"/>
          <ac:spMkLst>
            <pc:docMk/>
            <pc:sldMk cId="3228144755" sldId="328"/>
            <ac:spMk id="4" creationId="{BE3EB250-73B5-6836-BFEC-F84E4133493B}"/>
          </ac:spMkLst>
        </pc:spChg>
        <pc:spChg chg="mod">
          <ac:chgData name="CHUN WEI YEN" userId="b7a024503ebbf261" providerId="LiveId" clId="{85C6D6F5-CB22-43EE-A274-ED1D05962171}" dt="2023-12-30T16:10:54.015" v="2665" actId="2711"/>
          <ac:spMkLst>
            <pc:docMk/>
            <pc:sldMk cId="3228144755" sldId="328"/>
            <ac:spMk id="5" creationId="{37892D28-0F78-FF4A-7CD1-25DAE95FBAEB}"/>
          </ac:spMkLst>
        </pc:spChg>
        <pc:spChg chg="mod">
          <ac:chgData name="CHUN WEI YEN" userId="b7a024503ebbf261" providerId="LiveId" clId="{85C6D6F5-CB22-43EE-A274-ED1D05962171}" dt="2023-12-30T16:10:54.015" v="2665" actId="2711"/>
          <ac:spMkLst>
            <pc:docMk/>
            <pc:sldMk cId="3228144755" sldId="328"/>
            <ac:spMk id="6" creationId="{23C6A53A-937F-9F0A-3F75-A3355045A87C}"/>
          </ac:spMkLst>
        </pc:spChg>
      </pc:sldChg>
      <pc:sldChg chg="addSp delSp modSp new mod">
        <pc:chgData name="CHUN WEI YEN" userId="b7a024503ebbf261" providerId="LiveId" clId="{85C6D6F5-CB22-43EE-A274-ED1D05962171}" dt="2023-12-30T16:08:19.593" v="2647" actId="2711"/>
        <pc:sldMkLst>
          <pc:docMk/>
          <pc:sldMk cId="1247558895" sldId="329"/>
        </pc:sldMkLst>
        <pc:spChg chg="mod">
          <ac:chgData name="CHUN WEI YEN" userId="b7a024503ebbf261" providerId="LiveId" clId="{85C6D6F5-CB22-43EE-A274-ED1D05962171}" dt="2023-12-30T16:08:19.593" v="2647" actId="2711"/>
          <ac:spMkLst>
            <pc:docMk/>
            <pc:sldMk cId="1247558895" sldId="329"/>
            <ac:spMk id="2" creationId="{D77530CD-2CBE-3594-5B38-91978130237B}"/>
          </ac:spMkLst>
        </pc:spChg>
        <pc:spChg chg="del mod">
          <ac:chgData name="CHUN WEI YEN" userId="b7a024503ebbf261" providerId="LiveId" clId="{85C6D6F5-CB22-43EE-A274-ED1D05962171}" dt="2023-12-30T11:45:56.184" v="378" actId="26606"/>
          <ac:spMkLst>
            <pc:docMk/>
            <pc:sldMk cId="1247558895" sldId="329"/>
            <ac:spMk id="3" creationId="{1147042B-A8D0-3759-AD80-97AB67E761F0}"/>
          </ac:spMkLst>
        </pc:spChg>
        <pc:spChg chg="mod">
          <ac:chgData name="CHUN WEI YEN" userId="b7a024503ebbf261" providerId="LiveId" clId="{85C6D6F5-CB22-43EE-A274-ED1D05962171}" dt="2023-12-30T16:08:19.593" v="2647" actId="2711"/>
          <ac:spMkLst>
            <pc:docMk/>
            <pc:sldMk cId="1247558895" sldId="329"/>
            <ac:spMk id="4" creationId="{8018356C-E5C2-5FA2-BAFD-B9A8C75AFBAF}"/>
          </ac:spMkLst>
        </pc:spChg>
        <pc:spChg chg="mod">
          <ac:chgData name="CHUN WEI YEN" userId="b7a024503ebbf261" providerId="LiveId" clId="{85C6D6F5-CB22-43EE-A274-ED1D05962171}" dt="2023-12-30T16:08:19.593" v="2647" actId="2711"/>
          <ac:spMkLst>
            <pc:docMk/>
            <pc:sldMk cId="1247558895" sldId="329"/>
            <ac:spMk id="5" creationId="{BFB0C403-E6B2-CE81-88EC-E026CF71635B}"/>
          </ac:spMkLst>
        </pc:spChg>
        <pc:graphicFrameChg chg="add mod">
          <ac:chgData name="CHUN WEI YEN" userId="b7a024503ebbf261" providerId="LiveId" clId="{85C6D6F5-CB22-43EE-A274-ED1D05962171}" dt="2023-12-30T16:08:19.593" v="2647" actId="2711"/>
          <ac:graphicFrameMkLst>
            <pc:docMk/>
            <pc:sldMk cId="1247558895" sldId="329"/>
            <ac:graphicFrameMk id="7" creationId="{C337C84B-2B8F-7A26-9D58-E10509BE7F83}"/>
          </ac:graphicFrameMkLst>
        </pc:graphicFrameChg>
      </pc:sldChg>
      <pc:sldChg chg="modSp new mod ord">
        <pc:chgData name="CHUN WEI YEN" userId="b7a024503ebbf261" providerId="LiveId" clId="{85C6D6F5-CB22-43EE-A274-ED1D05962171}" dt="2023-12-30T16:08:24.812" v="2648" actId="2711"/>
        <pc:sldMkLst>
          <pc:docMk/>
          <pc:sldMk cId="3006638658" sldId="330"/>
        </pc:sldMkLst>
        <pc:spChg chg="mod">
          <ac:chgData name="CHUN WEI YEN" userId="b7a024503ebbf261" providerId="LiveId" clId="{85C6D6F5-CB22-43EE-A274-ED1D05962171}" dt="2023-12-30T16:08:24.812" v="2648" actId="2711"/>
          <ac:spMkLst>
            <pc:docMk/>
            <pc:sldMk cId="3006638658" sldId="330"/>
            <ac:spMk id="2" creationId="{4FF0B372-3444-7535-94A8-9BA148233992}"/>
          </ac:spMkLst>
        </pc:spChg>
        <pc:spChg chg="mod">
          <ac:chgData name="CHUN WEI YEN" userId="b7a024503ebbf261" providerId="LiveId" clId="{85C6D6F5-CB22-43EE-A274-ED1D05962171}" dt="2023-12-30T16:08:24.812" v="2648" actId="2711"/>
          <ac:spMkLst>
            <pc:docMk/>
            <pc:sldMk cId="3006638658" sldId="330"/>
            <ac:spMk id="3" creationId="{849453E8-F71B-FEBC-764A-BECF0E488195}"/>
          </ac:spMkLst>
        </pc:spChg>
        <pc:spChg chg="mod">
          <ac:chgData name="CHUN WEI YEN" userId="b7a024503ebbf261" providerId="LiveId" clId="{85C6D6F5-CB22-43EE-A274-ED1D05962171}" dt="2023-12-30T16:08:24.812" v="2648" actId="2711"/>
          <ac:spMkLst>
            <pc:docMk/>
            <pc:sldMk cId="3006638658" sldId="330"/>
            <ac:spMk id="4" creationId="{AADDF34B-F195-9256-2989-D7C5891DB3EC}"/>
          </ac:spMkLst>
        </pc:spChg>
        <pc:spChg chg="mod">
          <ac:chgData name="CHUN WEI YEN" userId="b7a024503ebbf261" providerId="LiveId" clId="{85C6D6F5-CB22-43EE-A274-ED1D05962171}" dt="2023-12-30T16:08:24.812" v="2648" actId="2711"/>
          <ac:spMkLst>
            <pc:docMk/>
            <pc:sldMk cId="3006638658" sldId="330"/>
            <ac:spMk id="5" creationId="{2F6291E5-366B-D86F-4F66-5EAAB8B65536}"/>
          </ac:spMkLst>
        </pc:spChg>
      </pc:sldChg>
      <pc:sldChg chg="modSp new mod">
        <pc:chgData name="CHUN WEI YEN" userId="b7a024503ebbf261" providerId="LiveId" clId="{85C6D6F5-CB22-43EE-A274-ED1D05962171}" dt="2023-12-30T16:08:29.086" v="2649" actId="2711"/>
        <pc:sldMkLst>
          <pc:docMk/>
          <pc:sldMk cId="3036625825" sldId="331"/>
        </pc:sldMkLst>
        <pc:spChg chg="mod">
          <ac:chgData name="CHUN WEI YEN" userId="b7a024503ebbf261" providerId="LiveId" clId="{85C6D6F5-CB22-43EE-A274-ED1D05962171}" dt="2023-12-30T16:08:29.086" v="2649" actId="2711"/>
          <ac:spMkLst>
            <pc:docMk/>
            <pc:sldMk cId="3036625825" sldId="331"/>
            <ac:spMk id="2" creationId="{68305980-0883-97C9-F0C9-D1D110BCBE1C}"/>
          </ac:spMkLst>
        </pc:spChg>
        <pc:spChg chg="mod">
          <ac:chgData name="CHUN WEI YEN" userId="b7a024503ebbf261" providerId="LiveId" clId="{85C6D6F5-CB22-43EE-A274-ED1D05962171}" dt="2023-12-30T16:08:29.086" v="2649" actId="2711"/>
          <ac:spMkLst>
            <pc:docMk/>
            <pc:sldMk cId="3036625825" sldId="331"/>
            <ac:spMk id="3" creationId="{7BFD9C57-A63E-D59E-6F55-DAB4A4163FC5}"/>
          </ac:spMkLst>
        </pc:spChg>
        <pc:spChg chg="mod">
          <ac:chgData name="CHUN WEI YEN" userId="b7a024503ebbf261" providerId="LiveId" clId="{85C6D6F5-CB22-43EE-A274-ED1D05962171}" dt="2023-12-30T16:08:29.086" v="2649" actId="2711"/>
          <ac:spMkLst>
            <pc:docMk/>
            <pc:sldMk cId="3036625825" sldId="331"/>
            <ac:spMk id="4" creationId="{BD174BF5-B91F-EB13-C609-361A7689DD8B}"/>
          </ac:spMkLst>
        </pc:spChg>
        <pc:spChg chg="mod">
          <ac:chgData name="CHUN WEI YEN" userId="b7a024503ebbf261" providerId="LiveId" clId="{85C6D6F5-CB22-43EE-A274-ED1D05962171}" dt="2023-12-30T16:08:29.086" v="2649" actId="2711"/>
          <ac:spMkLst>
            <pc:docMk/>
            <pc:sldMk cId="3036625825" sldId="331"/>
            <ac:spMk id="5" creationId="{6FCC6B10-C716-94C9-9010-FB1441F50651}"/>
          </ac:spMkLst>
        </pc:spChg>
      </pc:sldChg>
      <pc:sldChg chg="addSp modSp new mod">
        <pc:chgData name="CHUN WEI YEN" userId="b7a024503ebbf261" providerId="LiveId" clId="{85C6D6F5-CB22-43EE-A274-ED1D05962171}" dt="2023-12-30T16:09:46.031" v="2650" actId="2711"/>
        <pc:sldMkLst>
          <pc:docMk/>
          <pc:sldMk cId="347731807" sldId="332"/>
        </pc:sldMkLst>
        <pc:spChg chg="mod">
          <ac:chgData name="CHUN WEI YEN" userId="b7a024503ebbf261" providerId="LiveId" clId="{85C6D6F5-CB22-43EE-A274-ED1D05962171}" dt="2023-12-30T16:09:46.031" v="2650" actId="2711"/>
          <ac:spMkLst>
            <pc:docMk/>
            <pc:sldMk cId="347731807" sldId="332"/>
            <ac:spMk id="2" creationId="{5FA1B499-16ED-9D90-7F5E-B5FB93E769D7}"/>
          </ac:spMkLst>
        </pc:spChg>
        <pc:spChg chg="mod">
          <ac:chgData name="CHUN WEI YEN" userId="b7a024503ebbf261" providerId="LiveId" clId="{85C6D6F5-CB22-43EE-A274-ED1D05962171}" dt="2023-12-30T16:09:46.031" v="2650" actId="2711"/>
          <ac:spMkLst>
            <pc:docMk/>
            <pc:sldMk cId="347731807" sldId="332"/>
            <ac:spMk id="3" creationId="{6775B647-078C-6C0A-558C-8C8A2C850925}"/>
          </ac:spMkLst>
        </pc:spChg>
        <pc:spChg chg="mod">
          <ac:chgData name="CHUN WEI YEN" userId="b7a024503ebbf261" providerId="LiveId" clId="{85C6D6F5-CB22-43EE-A274-ED1D05962171}" dt="2023-12-30T16:09:46.031" v="2650" actId="2711"/>
          <ac:spMkLst>
            <pc:docMk/>
            <pc:sldMk cId="347731807" sldId="332"/>
            <ac:spMk id="4" creationId="{5FEAF2B7-ECB3-CCE9-7720-EE2303D2BEC6}"/>
          </ac:spMkLst>
        </pc:spChg>
        <pc:spChg chg="mod">
          <ac:chgData name="CHUN WEI YEN" userId="b7a024503ebbf261" providerId="LiveId" clId="{85C6D6F5-CB22-43EE-A274-ED1D05962171}" dt="2023-12-30T16:09:46.031" v="2650" actId="2711"/>
          <ac:spMkLst>
            <pc:docMk/>
            <pc:sldMk cId="347731807" sldId="332"/>
            <ac:spMk id="5" creationId="{5E73F1ED-AEFB-AA96-F3C7-454A65DF8C37}"/>
          </ac:spMkLst>
        </pc:spChg>
        <pc:spChg chg="add">
          <ac:chgData name="CHUN WEI YEN" userId="b7a024503ebbf261" providerId="LiveId" clId="{85C6D6F5-CB22-43EE-A274-ED1D05962171}" dt="2023-12-30T12:07:22.753" v="429"/>
          <ac:spMkLst>
            <pc:docMk/>
            <pc:sldMk cId="347731807" sldId="332"/>
            <ac:spMk id="6" creationId="{A0147376-2900-B43B-3E75-E525190AB1FE}"/>
          </ac:spMkLst>
        </pc:spChg>
      </pc:sldChg>
      <pc:sldChg chg="addSp modSp new mod">
        <pc:chgData name="CHUN WEI YEN" userId="b7a024503ebbf261" providerId="LiveId" clId="{85C6D6F5-CB22-43EE-A274-ED1D05962171}" dt="2023-12-30T16:09:50.133" v="2651" actId="2711"/>
        <pc:sldMkLst>
          <pc:docMk/>
          <pc:sldMk cId="2663006381" sldId="333"/>
        </pc:sldMkLst>
        <pc:spChg chg="mod">
          <ac:chgData name="CHUN WEI YEN" userId="b7a024503ebbf261" providerId="LiveId" clId="{85C6D6F5-CB22-43EE-A274-ED1D05962171}" dt="2023-12-30T16:09:50.133" v="2651" actId="2711"/>
          <ac:spMkLst>
            <pc:docMk/>
            <pc:sldMk cId="2663006381" sldId="333"/>
            <ac:spMk id="2" creationId="{56186C3F-0D91-024B-8362-A97483CF27F8}"/>
          </ac:spMkLst>
        </pc:spChg>
        <pc:spChg chg="mod">
          <ac:chgData name="CHUN WEI YEN" userId="b7a024503ebbf261" providerId="LiveId" clId="{85C6D6F5-CB22-43EE-A274-ED1D05962171}" dt="2023-12-30T16:09:50.133" v="2651" actId="2711"/>
          <ac:spMkLst>
            <pc:docMk/>
            <pc:sldMk cId="2663006381" sldId="333"/>
            <ac:spMk id="3" creationId="{70E27D15-9230-08C8-26F2-8B44041A751E}"/>
          </ac:spMkLst>
        </pc:spChg>
        <pc:spChg chg="mod">
          <ac:chgData name="CHUN WEI YEN" userId="b7a024503ebbf261" providerId="LiveId" clId="{85C6D6F5-CB22-43EE-A274-ED1D05962171}" dt="2023-12-30T16:09:50.133" v="2651" actId="2711"/>
          <ac:spMkLst>
            <pc:docMk/>
            <pc:sldMk cId="2663006381" sldId="333"/>
            <ac:spMk id="4" creationId="{45360FB4-78E7-FE5F-5947-6AF5AD7A9A56}"/>
          </ac:spMkLst>
        </pc:spChg>
        <pc:spChg chg="mod">
          <ac:chgData name="CHUN WEI YEN" userId="b7a024503ebbf261" providerId="LiveId" clId="{85C6D6F5-CB22-43EE-A274-ED1D05962171}" dt="2023-12-30T16:09:50.133" v="2651" actId="2711"/>
          <ac:spMkLst>
            <pc:docMk/>
            <pc:sldMk cId="2663006381" sldId="333"/>
            <ac:spMk id="5" creationId="{72937420-F2CF-731D-CDA5-39EFA43555FD}"/>
          </ac:spMkLst>
        </pc:spChg>
        <pc:picChg chg="add mod">
          <ac:chgData name="CHUN WEI YEN" userId="b7a024503ebbf261" providerId="LiveId" clId="{85C6D6F5-CB22-43EE-A274-ED1D05962171}" dt="2023-12-30T12:13:08.478" v="447" actId="1076"/>
          <ac:picMkLst>
            <pc:docMk/>
            <pc:sldMk cId="2663006381" sldId="333"/>
            <ac:picMk id="7" creationId="{96957E1F-8DB8-E102-2283-51EE9D7A613F}"/>
          </ac:picMkLst>
        </pc:picChg>
      </pc:sldChg>
      <pc:sldChg chg="addSp delSp modSp new mod modClrScheme chgLayout">
        <pc:chgData name="CHUN WEI YEN" userId="b7a024503ebbf261" providerId="LiveId" clId="{85C6D6F5-CB22-43EE-A274-ED1D05962171}" dt="2023-12-30T16:09:53.845" v="2652" actId="2711"/>
        <pc:sldMkLst>
          <pc:docMk/>
          <pc:sldMk cId="2520022483" sldId="334"/>
        </pc:sldMkLst>
        <pc:spChg chg="mod">
          <ac:chgData name="CHUN WEI YEN" userId="b7a024503ebbf261" providerId="LiveId" clId="{85C6D6F5-CB22-43EE-A274-ED1D05962171}" dt="2023-12-30T16:09:53.845" v="2652" actId="2711"/>
          <ac:spMkLst>
            <pc:docMk/>
            <pc:sldMk cId="2520022483" sldId="334"/>
            <ac:spMk id="2" creationId="{E620E332-068C-C25D-A591-255453FBBFCB}"/>
          </ac:spMkLst>
        </pc:spChg>
        <pc:spChg chg="add del mod">
          <ac:chgData name="CHUN WEI YEN" userId="b7a024503ebbf261" providerId="LiveId" clId="{85C6D6F5-CB22-43EE-A274-ED1D05962171}" dt="2023-12-30T13:32:07.205" v="1301" actId="26606"/>
          <ac:spMkLst>
            <pc:docMk/>
            <pc:sldMk cId="2520022483" sldId="334"/>
            <ac:spMk id="3" creationId="{478C7F07-0D2D-9F1A-6EBD-FA11D0E4A0F1}"/>
          </ac:spMkLst>
        </pc:spChg>
        <pc:spChg chg="mod">
          <ac:chgData name="CHUN WEI YEN" userId="b7a024503ebbf261" providerId="LiveId" clId="{85C6D6F5-CB22-43EE-A274-ED1D05962171}" dt="2023-12-30T16:09:53.845" v="2652" actId="2711"/>
          <ac:spMkLst>
            <pc:docMk/>
            <pc:sldMk cId="2520022483" sldId="334"/>
            <ac:spMk id="4" creationId="{9417D35E-48DA-5D95-A0A4-ACD5C49264BC}"/>
          </ac:spMkLst>
        </pc:spChg>
        <pc:spChg chg="mod">
          <ac:chgData name="CHUN WEI YEN" userId="b7a024503ebbf261" providerId="LiveId" clId="{85C6D6F5-CB22-43EE-A274-ED1D05962171}" dt="2023-12-30T16:09:53.845" v="2652" actId="2711"/>
          <ac:spMkLst>
            <pc:docMk/>
            <pc:sldMk cId="2520022483" sldId="334"/>
            <ac:spMk id="5" creationId="{4653235F-05FE-1FCF-6598-1B6F5DBD3EEE}"/>
          </ac:spMkLst>
        </pc:spChg>
        <pc:graphicFrameChg chg="add del">
          <ac:chgData name="CHUN WEI YEN" userId="b7a024503ebbf261" providerId="LiveId" clId="{85C6D6F5-CB22-43EE-A274-ED1D05962171}" dt="2023-12-30T13:32:06.502" v="1298" actId="26606"/>
          <ac:graphicFrameMkLst>
            <pc:docMk/>
            <pc:sldMk cId="2520022483" sldId="334"/>
            <ac:graphicFrameMk id="7" creationId="{FE74D28A-BC11-7DD3-8C53-A44D5B0B34D2}"/>
          </ac:graphicFrameMkLst>
        </pc:graphicFrameChg>
        <pc:graphicFrameChg chg="add del">
          <ac:chgData name="CHUN WEI YEN" userId="b7a024503ebbf261" providerId="LiveId" clId="{85C6D6F5-CB22-43EE-A274-ED1D05962171}" dt="2023-12-30T13:32:07.143" v="1300" actId="26606"/>
          <ac:graphicFrameMkLst>
            <pc:docMk/>
            <pc:sldMk cId="2520022483" sldId="334"/>
            <ac:graphicFrameMk id="9" creationId="{E0EEFAF3-5AF1-B905-95FA-DE328DC65860}"/>
          </ac:graphicFrameMkLst>
        </pc:graphicFrameChg>
        <pc:graphicFrameChg chg="add mod">
          <ac:chgData name="CHUN WEI YEN" userId="b7a024503ebbf261" providerId="LiveId" clId="{85C6D6F5-CB22-43EE-A274-ED1D05962171}" dt="2023-12-30T16:09:53.845" v="2652" actId="2711"/>
          <ac:graphicFrameMkLst>
            <pc:docMk/>
            <pc:sldMk cId="2520022483" sldId="334"/>
            <ac:graphicFrameMk id="11" creationId="{FE74D28A-BC11-7DD3-8C53-A44D5B0B34D2}"/>
          </ac:graphicFrameMkLst>
        </pc:graphicFrameChg>
      </pc:sldChg>
      <pc:sldChg chg="new del">
        <pc:chgData name="CHUN WEI YEN" userId="b7a024503ebbf261" providerId="LiveId" clId="{85C6D6F5-CB22-43EE-A274-ED1D05962171}" dt="2023-12-30T13:32:47.300" v="1314" actId="47"/>
        <pc:sldMkLst>
          <pc:docMk/>
          <pc:sldMk cId="3047175335" sldId="335"/>
        </pc:sldMkLst>
      </pc:sldChg>
      <pc:sldChg chg="addSp modSp new mod ord">
        <pc:chgData name="CHUN WEI YEN" userId="b7a024503ebbf261" providerId="LiveId" clId="{85C6D6F5-CB22-43EE-A274-ED1D05962171}" dt="2023-12-30T16:09:59.417" v="2653" actId="2711"/>
        <pc:sldMkLst>
          <pc:docMk/>
          <pc:sldMk cId="1006557772" sldId="336"/>
        </pc:sldMkLst>
        <pc:spChg chg="mod">
          <ac:chgData name="CHUN WEI YEN" userId="b7a024503ebbf261" providerId="LiveId" clId="{85C6D6F5-CB22-43EE-A274-ED1D05962171}" dt="2023-12-30T16:09:59.417" v="2653" actId="2711"/>
          <ac:spMkLst>
            <pc:docMk/>
            <pc:sldMk cId="1006557772" sldId="336"/>
            <ac:spMk id="2" creationId="{F266066F-1F78-A074-02D6-56A348D37A1A}"/>
          </ac:spMkLst>
        </pc:spChg>
        <pc:spChg chg="mod">
          <ac:chgData name="CHUN WEI YEN" userId="b7a024503ebbf261" providerId="LiveId" clId="{85C6D6F5-CB22-43EE-A274-ED1D05962171}" dt="2023-12-30T16:09:59.417" v="2653" actId="2711"/>
          <ac:spMkLst>
            <pc:docMk/>
            <pc:sldMk cId="1006557772" sldId="336"/>
            <ac:spMk id="3" creationId="{5363958D-01B0-1EAF-D5F3-279040A11641}"/>
          </ac:spMkLst>
        </pc:spChg>
        <pc:spChg chg="mod">
          <ac:chgData name="CHUN WEI YEN" userId="b7a024503ebbf261" providerId="LiveId" clId="{85C6D6F5-CB22-43EE-A274-ED1D05962171}" dt="2023-12-30T16:09:59.417" v="2653" actId="2711"/>
          <ac:spMkLst>
            <pc:docMk/>
            <pc:sldMk cId="1006557772" sldId="336"/>
            <ac:spMk id="4" creationId="{20948842-A89C-5B47-5876-D1BCBE3C53F4}"/>
          </ac:spMkLst>
        </pc:spChg>
        <pc:spChg chg="mod">
          <ac:chgData name="CHUN WEI YEN" userId="b7a024503ebbf261" providerId="LiveId" clId="{85C6D6F5-CB22-43EE-A274-ED1D05962171}" dt="2023-12-30T16:09:59.417" v="2653" actId="2711"/>
          <ac:spMkLst>
            <pc:docMk/>
            <pc:sldMk cId="1006557772" sldId="336"/>
            <ac:spMk id="5" creationId="{C6A43674-CD18-FFE6-4216-EBCE1104D252}"/>
          </ac:spMkLst>
        </pc:spChg>
        <pc:picChg chg="add">
          <ac:chgData name="CHUN WEI YEN" userId="b7a024503ebbf261" providerId="LiveId" clId="{85C6D6F5-CB22-43EE-A274-ED1D05962171}" dt="2023-12-30T13:47:03.691" v="1344" actId="22"/>
          <ac:picMkLst>
            <pc:docMk/>
            <pc:sldMk cId="1006557772" sldId="336"/>
            <ac:picMk id="7" creationId="{BFB21C6B-2BEA-BA7D-E942-0D1B60E82129}"/>
          </ac:picMkLst>
        </pc:picChg>
      </pc:sldChg>
      <pc:sldChg chg="addSp delSp modSp new mod modClrScheme chgLayout">
        <pc:chgData name="CHUN WEI YEN" userId="b7a024503ebbf261" providerId="LiveId" clId="{85C6D6F5-CB22-43EE-A274-ED1D05962171}" dt="2023-12-30T16:10:03.374" v="2654" actId="2711"/>
        <pc:sldMkLst>
          <pc:docMk/>
          <pc:sldMk cId="1703965721" sldId="337"/>
        </pc:sldMkLst>
        <pc:spChg chg="mod">
          <ac:chgData name="CHUN WEI YEN" userId="b7a024503ebbf261" providerId="LiveId" clId="{85C6D6F5-CB22-43EE-A274-ED1D05962171}" dt="2023-12-30T16:10:03.374" v="2654" actId="2711"/>
          <ac:spMkLst>
            <pc:docMk/>
            <pc:sldMk cId="1703965721" sldId="337"/>
            <ac:spMk id="2" creationId="{FE7457C5-29D1-6C33-20AB-75ADAE3205F7}"/>
          </ac:spMkLst>
        </pc:spChg>
        <pc:spChg chg="add del mod">
          <ac:chgData name="CHUN WEI YEN" userId="b7a024503ebbf261" providerId="LiveId" clId="{85C6D6F5-CB22-43EE-A274-ED1D05962171}" dt="2023-12-30T16:10:03.374" v="2654" actId="2711"/>
          <ac:spMkLst>
            <pc:docMk/>
            <pc:sldMk cId="1703965721" sldId="337"/>
            <ac:spMk id="3" creationId="{1A3FA61B-B3F7-7B48-CB8A-80B27EA25F8B}"/>
          </ac:spMkLst>
        </pc:spChg>
        <pc:spChg chg="mod ord">
          <ac:chgData name="CHUN WEI YEN" userId="b7a024503ebbf261" providerId="LiveId" clId="{85C6D6F5-CB22-43EE-A274-ED1D05962171}" dt="2023-12-30T16:10:03.374" v="2654" actId="2711"/>
          <ac:spMkLst>
            <pc:docMk/>
            <pc:sldMk cId="1703965721" sldId="337"/>
            <ac:spMk id="4" creationId="{713A5138-16DB-F597-81BB-02780143F1C7}"/>
          </ac:spMkLst>
        </pc:spChg>
        <pc:spChg chg="mod ord">
          <ac:chgData name="CHUN WEI YEN" userId="b7a024503ebbf261" providerId="LiveId" clId="{85C6D6F5-CB22-43EE-A274-ED1D05962171}" dt="2023-12-30T16:10:03.374" v="2654" actId="2711"/>
          <ac:spMkLst>
            <pc:docMk/>
            <pc:sldMk cId="1703965721" sldId="337"/>
            <ac:spMk id="5" creationId="{C7804E20-5978-0434-A44C-2479C2163B8B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16" creationId="{76A58FCC-9AA6-3C34-D280-B04F8238B9A0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18" creationId="{1CFF591D-ACB2-262F-59E3-D70289603CE0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20" creationId="{822DD764-DD02-ED09-4F53-128A556EFA3B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22" creationId="{0CF182AC-16DF-2F88-36E7-F074404A197B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24" creationId="{34B5C543-486E-7BAE-41D0-1266BEB024DB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26" creationId="{89F680D9-C286-894D-A3B0-56BFFCD27BBE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28" creationId="{3909BB5C-8066-7502-C1E7-8339C5B9DCDC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30" creationId="{DF3F5E81-156C-2C6F-FE09-1CDD0F48D572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32" creationId="{3811CD75-0DFF-866F-BD70-D1FE96841041}"/>
          </ac:spMkLst>
        </pc:spChg>
        <pc:spChg chg="add del mod">
          <ac:chgData name="CHUN WEI YEN" userId="b7a024503ebbf261" providerId="LiveId" clId="{85C6D6F5-CB22-43EE-A274-ED1D05962171}" dt="2023-12-30T13:58:20.587" v="1555" actId="26606"/>
          <ac:spMkLst>
            <pc:docMk/>
            <pc:sldMk cId="1703965721" sldId="337"/>
            <ac:spMk id="34" creationId="{68147F1B-06FF-3575-4E47-1FB8929E5D62}"/>
          </ac:spMkLst>
        </pc:spChg>
        <pc:picChg chg="add del mod">
          <ac:chgData name="CHUN WEI YEN" userId="b7a024503ebbf261" providerId="LiveId" clId="{85C6D6F5-CB22-43EE-A274-ED1D05962171}" dt="2023-12-30T13:57:42.964" v="1549" actId="478"/>
          <ac:picMkLst>
            <pc:docMk/>
            <pc:sldMk cId="1703965721" sldId="337"/>
            <ac:picMk id="7" creationId="{6E565873-A456-7649-6D01-119C0DDF4E9D}"/>
          </ac:picMkLst>
        </pc:picChg>
        <pc:picChg chg="add mod">
          <ac:chgData name="CHUN WEI YEN" userId="b7a024503ebbf261" providerId="LiveId" clId="{85C6D6F5-CB22-43EE-A274-ED1D05962171}" dt="2023-12-30T13:58:52.293" v="1568" actId="14100"/>
          <ac:picMkLst>
            <pc:docMk/>
            <pc:sldMk cId="1703965721" sldId="337"/>
            <ac:picMk id="9" creationId="{50D0C190-DD30-0738-901F-61C7A8A31C15}"/>
          </ac:picMkLst>
        </pc:picChg>
        <pc:picChg chg="add mod">
          <ac:chgData name="CHUN WEI YEN" userId="b7a024503ebbf261" providerId="LiveId" clId="{85C6D6F5-CB22-43EE-A274-ED1D05962171}" dt="2023-12-30T13:58:58.930" v="1571" actId="1076"/>
          <ac:picMkLst>
            <pc:docMk/>
            <pc:sldMk cId="1703965721" sldId="337"/>
            <ac:picMk id="11" creationId="{636A4A00-F8C9-D62E-D157-6DF612535992}"/>
          </ac:picMkLst>
        </pc:picChg>
      </pc:sldChg>
      <pc:sldChg chg="addSp modSp new mod">
        <pc:chgData name="CHUN WEI YEN" userId="b7a024503ebbf261" providerId="LiveId" clId="{85C6D6F5-CB22-43EE-A274-ED1D05962171}" dt="2023-12-30T16:10:07.436" v="2655" actId="2711"/>
        <pc:sldMkLst>
          <pc:docMk/>
          <pc:sldMk cId="3750550474" sldId="338"/>
        </pc:sldMkLst>
        <pc:spChg chg="mod">
          <ac:chgData name="CHUN WEI YEN" userId="b7a024503ebbf261" providerId="LiveId" clId="{85C6D6F5-CB22-43EE-A274-ED1D05962171}" dt="2023-12-30T16:10:07.436" v="2655" actId="2711"/>
          <ac:spMkLst>
            <pc:docMk/>
            <pc:sldMk cId="3750550474" sldId="338"/>
            <ac:spMk id="2" creationId="{D528616D-8769-B1E1-B901-03D30AC817C3}"/>
          </ac:spMkLst>
        </pc:spChg>
        <pc:spChg chg="mod">
          <ac:chgData name="CHUN WEI YEN" userId="b7a024503ebbf261" providerId="LiveId" clId="{85C6D6F5-CB22-43EE-A274-ED1D05962171}" dt="2023-12-30T16:10:07.436" v="2655" actId="2711"/>
          <ac:spMkLst>
            <pc:docMk/>
            <pc:sldMk cId="3750550474" sldId="338"/>
            <ac:spMk id="3" creationId="{82212A59-8BDE-5DE6-3006-7D7D6E5E1F5C}"/>
          </ac:spMkLst>
        </pc:spChg>
        <pc:spChg chg="mod">
          <ac:chgData name="CHUN WEI YEN" userId="b7a024503ebbf261" providerId="LiveId" clId="{85C6D6F5-CB22-43EE-A274-ED1D05962171}" dt="2023-12-30T16:10:07.436" v="2655" actId="2711"/>
          <ac:spMkLst>
            <pc:docMk/>
            <pc:sldMk cId="3750550474" sldId="338"/>
            <ac:spMk id="4" creationId="{38563187-F849-7B04-AE83-F26F6262992E}"/>
          </ac:spMkLst>
        </pc:spChg>
        <pc:spChg chg="mod">
          <ac:chgData name="CHUN WEI YEN" userId="b7a024503ebbf261" providerId="LiveId" clId="{85C6D6F5-CB22-43EE-A274-ED1D05962171}" dt="2023-12-30T16:10:07.436" v="2655" actId="2711"/>
          <ac:spMkLst>
            <pc:docMk/>
            <pc:sldMk cId="3750550474" sldId="338"/>
            <ac:spMk id="5" creationId="{FEB18A6B-D35E-402B-C1C9-18D1B10E7D0E}"/>
          </ac:spMkLst>
        </pc:spChg>
        <pc:picChg chg="add mod">
          <ac:chgData name="CHUN WEI YEN" userId="b7a024503ebbf261" providerId="LiveId" clId="{85C6D6F5-CB22-43EE-A274-ED1D05962171}" dt="2023-12-30T14:00:21.743" v="1624" actId="1076"/>
          <ac:picMkLst>
            <pc:docMk/>
            <pc:sldMk cId="3750550474" sldId="338"/>
            <ac:picMk id="7" creationId="{B2906505-1EE6-61EA-E7E7-F9F40C8A4655}"/>
          </ac:picMkLst>
        </pc:picChg>
      </pc:sldChg>
      <pc:sldChg chg="addSp modSp new mod">
        <pc:chgData name="CHUN WEI YEN" userId="b7a024503ebbf261" providerId="LiveId" clId="{85C6D6F5-CB22-43EE-A274-ED1D05962171}" dt="2023-12-30T16:10:13.007" v="2656" actId="2711"/>
        <pc:sldMkLst>
          <pc:docMk/>
          <pc:sldMk cId="1131738922" sldId="339"/>
        </pc:sldMkLst>
        <pc:spChg chg="mod">
          <ac:chgData name="CHUN WEI YEN" userId="b7a024503ebbf261" providerId="LiveId" clId="{85C6D6F5-CB22-43EE-A274-ED1D05962171}" dt="2023-12-30T16:10:13.007" v="2656" actId="2711"/>
          <ac:spMkLst>
            <pc:docMk/>
            <pc:sldMk cId="1131738922" sldId="339"/>
            <ac:spMk id="2" creationId="{3EA06CCB-E2D9-B46B-2E49-30914764C972}"/>
          </ac:spMkLst>
        </pc:spChg>
        <pc:spChg chg="mod">
          <ac:chgData name="CHUN WEI YEN" userId="b7a024503ebbf261" providerId="LiveId" clId="{85C6D6F5-CB22-43EE-A274-ED1D05962171}" dt="2023-12-30T16:10:13.007" v="2656" actId="2711"/>
          <ac:spMkLst>
            <pc:docMk/>
            <pc:sldMk cId="1131738922" sldId="339"/>
            <ac:spMk id="3" creationId="{39032564-D916-1900-EB80-50E54F662374}"/>
          </ac:spMkLst>
        </pc:spChg>
        <pc:spChg chg="mod">
          <ac:chgData name="CHUN WEI YEN" userId="b7a024503ebbf261" providerId="LiveId" clId="{85C6D6F5-CB22-43EE-A274-ED1D05962171}" dt="2023-12-30T16:10:13.007" v="2656" actId="2711"/>
          <ac:spMkLst>
            <pc:docMk/>
            <pc:sldMk cId="1131738922" sldId="339"/>
            <ac:spMk id="4" creationId="{0FCDA828-1615-39CF-7E7A-7CFD514612BF}"/>
          </ac:spMkLst>
        </pc:spChg>
        <pc:spChg chg="mod">
          <ac:chgData name="CHUN WEI YEN" userId="b7a024503ebbf261" providerId="LiveId" clId="{85C6D6F5-CB22-43EE-A274-ED1D05962171}" dt="2023-12-30T16:10:13.007" v="2656" actId="2711"/>
          <ac:spMkLst>
            <pc:docMk/>
            <pc:sldMk cId="1131738922" sldId="339"/>
            <ac:spMk id="5" creationId="{9650F33D-709A-343B-A7C9-49A17F3381E2}"/>
          </ac:spMkLst>
        </pc:spChg>
        <pc:picChg chg="add mod">
          <ac:chgData name="CHUN WEI YEN" userId="b7a024503ebbf261" providerId="LiveId" clId="{85C6D6F5-CB22-43EE-A274-ED1D05962171}" dt="2023-12-30T14:02:08.311" v="1682" actId="1076"/>
          <ac:picMkLst>
            <pc:docMk/>
            <pc:sldMk cId="1131738922" sldId="339"/>
            <ac:picMk id="7" creationId="{91F018FE-A985-753E-9342-3E6AE6C71741}"/>
          </ac:picMkLst>
        </pc:picChg>
      </pc:sldChg>
      <pc:sldChg chg="addSp modSp new mod">
        <pc:chgData name="CHUN WEI YEN" userId="b7a024503ebbf261" providerId="LiveId" clId="{85C6D6F5-CB22-43EE-A274-ED1D05962171}" dt="2023-12-30T16:10:17.550" v="2657" actId="2711"/>
        <pc:sldMkLst>
          <pc:docMk/>
          <pc:sldMk cId="1810301768" sldId="340"/>
        </pc:sldMkLst>
        <pc:spChg chg="mod">
          <ac:chgData name="CHUN WEI YEN" userId="b7a024503ebbf261" providerId="LiveId" clId="{85C6D6F5-CB22-43EE-A274-ED1D05962171}" dt="2023-12-30T16:10:17.550" v="2657" actId="2711"/>
          <ac:spMkLst>
            <pc:docMk/>
            <pc:sldMk cId="1810301768" sldId="340"/>
            <ac:spMk id="2" creationId="{4941694A-AE53-98FA-91B2-3059855CEA0A}"/>
          </ac:spMkLst>
        </pc:spChg>
        <pc:spChg chg="mod">
          <ac:chgData name="CHUN WEI YEN" userId="b7a024503ebbf261" providerId="LiveId" clId="{85C6D6F5-CB22-43EE-A274-ED1D05962171}" dt="2023-12-30T16:10:17.550" v="2657" actId="2711"/>
          <ac:spMkLst>
            <pc:docMk/>
            <pc:sldMk cId="1810301768" sldId="340"/>
            <ac:spMk id="3" creationId="{BF62DEDD-2BE1-6F6E-F1B2-BBCAAECDF261}"/>
          </ac:spMkLst>
        </pc:spChg>
        <pc:spChg chg="mod">
          <ac:chgData name="CHUN WEI YEN" userId="b7a024503ebbf261" providerId="LiveId" clId="{85C6D6F5-CB22-43EE-A274-ED1D05962171}" dt="2023-12-30T16:10:17.550" v="2657" actId="2711"/>
          <ac:spMkLst>
            <pc:docMk/>
            <pc:sldMk cId="1810301768" sldId="340"/>
            <ac:spMk id="4" creationId="{1C0EDDEA-722A-C7D6-80FB-4D87362729D0}"/>
          </ac:spMkLst>
        </pc:spChg>
        <pc:spChg chg="mod">
          <ac:chgData name="CHUN WEI YEN" userId="b7a024503ebbf261" providerId="LiveId" clId="{85C6D6F5-CB22-43EE-A274-ED1D05962171}" dt="2023-12-30T16:10:17.550" v="2657" actId="2711"/>
          <ac:spMkLst>
            <pc:docMk/>
            <pc:sldMk cId="1810301768" sldId="340"/>
            <ac:spMk id="5" creationId="{7958DFF8-155A-4EA0-9010-2C2A75943A98}"/>
          </ac:spMkLst>
        </pc:spChg>
        <pc:picChg chg="add mod">
          <ac:chgData name="CHUN WEI YEN" userId="b7a024503ebbf261" providerId="LiveId" clId="{85C6D6F5-CB22-43EE-A274-ED1D05962171}" dt="2023-12-30T14:06:07.309" v="1915" actId="1076"/>
          <ac:picMkLst>
            <pc:docMk/>
            <pc:sldMk cId="1810301768" sldId="340"/>
            <ac:picMk id="7" creationId="{7CC8C215-12EA-A994-1517-854341795EF4}"/>
          </ac:picMkLst>
        </pc:picChg>
      </pc:sldChg>
      <pc:sldChg chg="addSp modSp new mod">
        <pc:chgData name="CHUN WEI YEN" userId="b7a024503ebbf261" providerId="LiveId" clId="{85C6D6F5-CB22-43EE-A274-ED1D05962171}" dt="2023-12-30T16:10:22.041" v="2658" actId="2711"/>
        <pc:sldMkLst>
          <pc:docMk/>
          <pc:sldMk cId="124385856" sldId="341"/>
        </pc:sldMkLst>
        <pc:spChg chg="mod">
          <ac:chgData name="CHUN WEI YEN" userId="b7a024503ebbf261" providerId="LiveId" clId="{85C6D6F5-CB22-43EE-A274-ED1D05962171}" dt="2023-12-30T16:10:22.041" v="2658" actId="2711"/>
          <ac:spMkLst>
            <pc:docMk/>
            <pc:sldMk cId="124385856" sldId="341"/>
            <ac:spMk id="2" creationId="{88539F62-8565-8C78-27FA-D4275F1FF124}"/>
          </ac:spMkLst>
        </pc:spChg>
        <pc:spChg chg="mod">
          <ac:chgData name="CHUN WEI YEN" userId="b7a024503ebbf261" providerId="LiveId" clId="{85C6D6F5-CB22-43EE-A274-ED1D05962171}" dt="2023-12-30T16:10:22.041" v="2658" actId="2711"/>
          <ac:spMkLst>
            <pc:docMk/>
            <pc:sldMk cId="124385856" sldId="341"/>
            <ac:spMk id="3" creationId="{A7EA345D-8481-82E8-8267-3CC7B4705BA8}"/>
          </ac:spMkLst>
        </pc:spChg>
        <pc:spChg chg="mod">
          <ac:chgData name="CHUN WEI YEN" userId="b7a024503ebbf261" providerId="LiveId" clId="{85C6D6F5-CB22-43EE-A274-ED1D05962171}" dt="2023-12-30T16:10:22.041" v="2658" actId="2711"/>
          <ac:spMkLst>
            <pc:docMk/>
            <pc:sldMk cId="124385856" sldId="341"/>
            <ac:spMk id="4" creationId="{8F236491-A60D-7AAB-8BA1-4184C9349850}"/>
          </ac:spMkLst>
        </pc:spChg>
        <pc:spChg chg="mod">
          <ac:chgData name="CHUN WEI YEN" userId="b7a024503ebbf261" providerId="LiveId" clId="{85C6D6F5-CB22-43EE-A274-ED1D05962171}" dt="2023-12-30T16:10:22.041" v="2658" actId="2711"/>
          <ac:spMkLst>
            <pc:docMk/>
            <pc:sldMk cId="124385856" sldId="341"/>
            <ac:spMk id="5" creationId="{DE9E1E97-6527-D273-1E16-9512253A1782}"/>
          </ac:spMkLst>
        </pc:spChg>
        <pc:picChg chg="add mod">
          <ac:chgData name="CHUN WEI YEN" userId="b7a024503ebbf261" providerId="LiveId" clId="{85C6D6F5-CB22-43EE-A274-ED1D05962171}" dt="2023-12-30T14:07:50.549" v="1928" actId="1076"/>
          <ac:picMkLst>
            <pc:docMk/>
            <pc:sldMk cId="124385856" sldId="341"/>
            <ac:picMk id="7" creationId="{FCBFDD39-8D32-C282-823D-DDDBE908A20A}"/>
          </ac:picMkLst>
        </pc:picChg>
      </pc:sldChg>
      <pc:sldChg chg="addSp modSp new mod">
        <pc:chgData name="CHUN WEI YEN" userId="b7a024503ebbf261" providerId="LiveId" clId="{85C6D6F5-CB22-43EE-A274-ED1D05962171}" dt="2023-12-30T16:10:26.481" v="2659" actId="2711"/>
        <pc:sldMkLst>
          <pc:docMk/>
          <pc:sldMk cId="2986926233" sldId="342"/>
        </pc:sldMkLst>
        <pc:spChg chg="mod">
          <ac:chgData name="CHUN WEI YEN" userId="b7a024503ebbf261" providerId="LiveId" clId="{85C6D6F5-CB22-43EE-A274-ED1D05962171}" dt="2023-12-30T16:10:26.481" v="2659" actId="2711"/>
          <ac:spMkLst>
            <pc:docMk/>
            <pc:sldMk cId="2986926233" sldId="342"/>
            <ac:spMk id="2" creationId="{97C62B09-767A-A377-99E7-72C5CAD9C1D7}"/>
          </ac:spMkLst>
        </pc:spChg>
        <pc:spChg chg="mod">
          <ac:chgData name="CHUN WEI YEN" userId="b7a024503ebbf261" providerId="LiveId" clId="{85C6D6F5-CB22-43EE-A274-ED1D05962171}" dt="2023-12-30T16:10:26.481" v="2659" actId="2711"/>
          <ac:spMkLst>
            <pc:docMk/>
            <pc:sldMk cId="2986926233" sldId="342"/>
            <ac:spMk id="3" creationId="{C8C36960-4493-ADE0-84E6-417E4561326F}"/>
          </ac:spMkLst>
        </pc:spChg>
        <pc:spChg chg="mod">
          <ac:chgData name="CHUN WEI YEN" userId="b7a024503ebbf261" providerId="LiveId" clId="{85C6D6F5-CB22-43EE-A274-ED1D05962171}" dt="2023-12-30T16:10:26.481" v="2659" actId="2711"/>
          <ac:spMkLst>
            <pc:docMk/>
            <pc:sldMk cId="2986926233" sldId="342"/>
            <ac:spMk id="4" creationId="{7183C90B-0F5C-A7C9-23F9-DA09BC176925}"/>
          </ac:spMkLst>
        </pc:spChg>
        <pc:spChg chg="mod">
          <ac:chgData name="CHUN WEI YEN" userId="b7a024503ebbf261" providerId="LiveId" clId="{85C6D6F5-CB22-43EE-A274-ED1D05962171}" dt="2023-12-30T16:10:26.481" v="2659" actId="2711"/>
          <ac:spMkLst>
            <pc:docMk/>
            <pc:sldMk cId="2986926233" sldId="342"/>
            <ac:spMk id="5" creationId="{BC2BF2E1-1B98-EED6-FD1A-CAA8B435E628}"/>
          </ac:spMkLst>
        </pc:spChg>
        <pc:picChg chg="add mod">
          <ac:chgData name="CHUN WEI YEN" userId="b7a024503ebbf261" providerId="LiveId" clId="{85C6D6F5-CB22-43EE-A274-ED1D05962171}" dt="2023-12-30T14:09:57.477" v="2045" actId="1076"/>
          <ac:picMkLst>
            <pc:docMk/>
            <pc:sldMk cId="2986926233" sldId="342"/>
            <ac:picMk id="7" creationId="{1B4E38BB-4FA7-11C7-A3AC-2C5BEAA5C1AD}"/>
          </ac:picMkLst>
        </pc:picChg>
      </pc:sldChg>
      <pc:sldChg chg="addSp delSp modSp new mod modClrScheme chgLayout">
        <pc:chgData name="CHUN WEI YEN" userId="b7a024503ebbf261" providerId="LiveId" clId="{85C6D6F5-CB22-43EE-A274-ED1D05962171}" dt="2023-12-30T16:10:31.966" v="2660" actId="2711"/>
        <pc:sldMkLst>
          <pc:docMk/>
          <pc:sldMk cId="3010945400" sldId="343"/>
        </pc:sldMkLst>
        <pc:spChg chg="mod">
          <ac:chgData name="CHUN WEI YEN" userId="b7a024503ebbf261" providerId="LiveId" clId="{85C6D6F5-CB22-43EE-A274-ED1D05962171}" dt="2023-12-30T16:10:31.966" v="2660" actId="2711"/>
          <ac:spMkLst>
            <pc:docMk/>
            <pc:sldMk cId="3010945400" sldId="343"/>
            <ac:spMk id="2" creationId="{09180EBF-E932-630E-5272-A7D1ECC089F0}"/>
          </ac:spMkLst>
        </pc:spChg>
        <pc:spChg chg="add del mod">
          <ac:chgData name="CHUN WEI YEN" userId="b7a024503ebbf261" providerId="LiveId" clId="{85C6D6F5-CB22-43EE-A274-ED1D05962171}" dt="2023-12-30T16:10:31.966" v="2660" actId="2711"/>
          <ac:spMkLst>
            <pc:docMk/>
            <pc:sldMk cId="3010945400" sldId="343"/>
            <ac:spMk id="3" creationId="{C5619405-DC3E-3B75-BBD8-1B6B3544B558}"/>
          </ac:spMkLst>
        </pc:spChg>
        <pc:spChg chg="mod ord">
          <ac:chgData name="CHUN WEI YEN" userId="b7a024503ebbf261" providerId="LiveId" clId="{85C6D6F5-CB22-43EE-A274-ED1D05962171}" dt="2023-12-30T16:10:31.966" v="2660" actId="2711"/>
          <ac:spMkLst>
            <pc:docMk/>
            <pc:sldMk cId="3010945400" sldId="343"/>
            <ac:spMk id="4" creationId="{8402BDA0-6EA8-FC03-351E-1E9C3C1C9FC0}"/>
          </ac:spMkLst>
        </pc:spChg>
        <pc:spChg chg="mod ord">
          <ac:chgData name="CHUN WEI YEN" userId="b7a024503ebbf261" providerId="LiveId" clId="{85C6D6F5-CB22-43EE-A274-ED1D05962171}" dt="2023-12-30T16:10:31.966" v="2660" actId="2711"/>
          <ac:spMkLst>
            <pc:docMk/>
            <pc:sldMk cId="3010945400" sldId="343"/>
            <ac:spMk id="5" creationId="{6C2AF13C-E38E-6F95-4522-5F4A537F6305}"/>
          </ac:spMkLst>
        </pc:spChg>
        <pc:spChg chg="add del mod">
          <ac:chgData name="CHUN WEI YEN" userId="b7a024503ebbf261" providerId="LiveId" clId="{85C6D6F5-CB22-43EE-A274-ED1D05962171}" dt="2023-12-30T14:16:14.038" v="2109" actId="26606"/>
          <ac:spMkLst>
            <pc:docMk/>
            <pc:sldMk cId="3010945400" sldId="343"/>
            <ac:spMk id="15" creationId="{71680E3E-1D70-D0AD-61B3-D3CF14F6F063}"/>
          </ac:spMkLst>
        </pc:spChg>
        <pc:spChg chg="add del mod">
          <ac:chgData name="CHUN WEI YEN" userId="b7a024503ebbf261" providerId="LiveId" clId="{85C6D6F5-CB22-43EE-A274-ED1D05962171}" dt="2023-12-30T14:16:14.038" v="2109" actId="26606"/>
          <ac:spMkLst>
            <pc:docMk/>
            <pc:sldMk cId="3010945400" sldId="343"/>
            <ac:spMk id="17" creationId="{05FCDB74-F3E9-4E85-F75D-91346890E6DF}"/>
          </ac:spMkLst>
        </pc:spChg>
        <pc:spChg chg="add del mod">
          <ac:chgData name="CHUN WEI YEN" userId="b7a024503ebbf261" providerId="LiveId" clId="{85C6D6F5-CB22-43EE-A274-ED1D05962171}" dt="2023-12-30T14:16:14.038" v="2109" actId="26606"/>
          <ac:spMkLst>
            <pc:docMk/>
            <pc:sldMk cId="3010945400" sldId="343"/>
            <ac:spMk id="19" creationId="{E9DFE608-B465-BCF9-85BF-9C0D7E3D9677}"/>
          </ac:spMkLst>
        </pc:spChg>
        <pc:spChg chg="add del mod">
          <ac:chgData name="CHUN WEI YEN" userId="b7a024503ebbf261" providerId="LiveId" clId="{85C6D6F5-CB22-43EE-A274-ED1D05962171}" dt="2023-12-30T14:16:14.038" v="2109" actId="26606"/>
          <ac:spMkLst>
            <pc:docMk/>
            <pc:sldMk cId="3010945400" sldId="343"/>
            <ac:spMk id="21" creationId="{5F407C85-782B-BD4C-31FE-10A242A604E1}"/>
          </ac:spMkLst>
        </pc:spChg>
        <pc:spChg chg="add del mod">
          <ac:chgData name="CHUN WEI YEN" userId="b7a024503ebbf261" providerId="LiveId" clId="{85C6D6F5-CB22-43EE-A274-ED1D05962171}" dt="2023-12-30T14:16:14.038" v="2109" actId="26606"/>
          <ac:spMkLst>
            <pc:docMk/>
            <pc:sldMk cId="3010945400" sldId="343"/>
            <ac:spMk id="23" creationId="{CC98B0F7-5BEF-8DD5-4399-0AA3E3134650}"/>
          </ac:spMkLst>
        </pc:spChg>
        <pc:spChg chg="add del mod">
          <ac:chgData name="CHUN WEI YEN" userId="b7a024503ebbf261" providerId="LiveId" clId="{85C6D6F5-CB22-43EE-A274-ED1D05962171}" dt="2023-12-30T14:16:14.038" v="2109" actId="26606"/>
          <ac:spMkLst>
            <pc:docMk/>
            <pc:sldMk cId="3010945400" sldId="343"/>
            <ac:spMk id="25" creationId="{65E8F6B5-9D9B-AED8-B3C4-C1EC5C725ECC}"/>
          </ac:spMkLst>
        </pc:spChg>
        <pc:spChg chg="add del mod">
          <ac:chgData name="CHUN WEI YEN" userId="b7a024503ebbf261" providerId="LiveId" clId="{85C6D6F5-CB22-43EE-A274-ED1D05962171}" dt="2023-12-30T14:16:14.038" v="2109" actId="26606"/>
          <ac:spMkLst>
            <pc:docMk/>
            <pc:sldMk cId="3010945400" sldId="343"/>
            <ac:spMk id="27" creationId="{9E26DBDD-625C-1095-7FFD-66068E06DF03}"/>
          </ac:spMkLst>
        </pc:spChg>
        <pc:spChg chg="add del mod">
          <ac:chgData name="CHUN WEI YEN" userId="b7a024503ebbf261" providerId="LiveId" clId="{85C6D6F5-CB22-43EE-A274-ED1D05962171}" dt="2023-12-30T14:16:14.038" v="2109" actId="26606"/>
          <ac:spMkLst>
            <pc:docMk/>
            <pc:sldMk cId="3010945400" sldId="343"/>
            <ac:spMk id="29" creationId="{50416F87-2344-3C11-0E66-E17AD29AED08}"/>
          </ac:spMkLst>
        </pc:spChg>
        <pc:picChg chg="add mod">
          <ac:chgData name="CHUN WEI YEN" userId="b7a024503ebbf261" providerId="LiveId" clId="{85C6D6F5-CB22-43EE-A274-ED1D05962171}" dt="2023-12-30T14:17:48.487" v="2157" actId="14100"/>
          <ac:picMkLst>
            <pc:docMk/>
            <pc:sldMk cId="3010945400" sldId="343"/>
            <ac:picMk id="7" creationId="{A250054E-0CC1-95D0-F200-F400340FA79E}"/>
          </ac:picMkLst>
        </pc:picChg>
        <pc:picChg chg="add mod">
          <ac:chgData name="CHUN WEI YEN" userId="b7a024503ebbf261" providerId="LiveId" clId="{85C6D6F5-CB22-43EE-A274-ED1D05962171}" dt="2023-12-30T14:17:53.475" v="2159" actId="14100"/>
          <ac:picMkLst>
            <pc:docMk/>
            <pc:sldMk cId="3010945400" sldId="343"/>
            <ac:picMk id="8" creationId="{65B4B8D5-F608-FF98-69E9-F2A32785FA8A}"/>
          </ac:picMkLst>
        </pc:picChg>
        <pc:picChg chg="add mod">
          <ac:chgData name="CHUN WEI YEN" userId="b7a024503ebbf261" providerId="LiveId" clId="{85C6D6F5-CB22-43EE-A274-ED1D05962171}" dt="2023-12-30T14:17:45.361" v="2156" actId="14100"/>
          <ac:picMkLst>
            <pc:docMk/>
            <pc:sldMk cId="3010945400" sldId="343"/>
            <ac:picMk id="9" creationId="{B34795AF-C4F5-298A-8D51-4476B5101FE6}"/>
          </ac:picMkLst>
        </pc:picChg>
        <pc:picChg chg="add mod">
          <ac:chgData name="CHUN WEI YEN" userId="b7a024503ebbf261" providerId="LiveId" clId="{85C6D6F5-CB22-43EE-A274-ED1D05962171}" dt="2023-12-30T14:17:50.509" v="2158" actId="14100"/>
          <ac:picMkLst>
            <pc:docMk/>
            <pc:sldMk cId="3010945400" sldId="343"/>
            <ac:picMk id="10" creationId="{3D9CCF87-7701-20DC-94E1-E337919BFE0B}"/>
          </ac:picMkLst>
        </pc:picChg>
      </pc:sldChg>
      <pc:sldChg chg="addSp delSp modSp new mod">
        <pc:chgData name="CHUN WEI YEN" userId="b7a024503ebbf261" providerId="LiveId" clId="{85C6D6F5-CB22-43EE-A274-ED1D05962171}" dt="2023-12-30T16:10:37.691" v="2661" actId="2711"/>
        <pc:sldMkLst>
          <pc:docMk/>
          <pc:sldMk cId="267518792" sldId="344"/>
        </pc:sldMkLst>
        <pc:spChg chg="mod">
          <ac:chgData name="CHUN WEI YEN" userId="b7a024503ebbf261" providerId="LiveId" clId="{85C6D6F5-CB22-43EE-A274-ED1D05962171}" dt="2023-12-30T16:10:37.691" v="2661" actId="2711"/>
          <ac:spMkLst>
            <pc:docMk/>
            <pc:sldMk cId="267518792" sldId="344"/>
            <ac:spMk id="2" creationId="{23302E84-57E5-4F7D-28DC-C420818317D8}"/>
          </ac:spMkLst>
        </pc:spChg>
        <pc:spChg chg="mod">
          <ac:chgData name="CHUN WEI YEN" userId="b7a024503ebbf261" providerId="LiveId" clId="{85C6D6F5-CB22-43EE-A274-ED1D05962171}" dt="2023-12-30T16:10:37.691" v="2661" actId="2711"/>
          <ac:spMkLst>
            <pc:docMk/>
            <pc:sldMk cId="267518792" sldId="344"/>
            <ac:spMk id="3" creationId="{6B722B0D-3FF6-DDE6-D92A-2F4D4EE4A1C6}"/>
          </ac:spMkLst>
        </pc:spChg>
        <pc:spChg chg="mod">
          <ac:chgData name="CHUN WEI YEN" userId="b7a024503ebbf261" providerId="LiveId" clId="{85C6D6F5-CB22-43EE-A274-ED1D05962171}" dt="2023-12-30T16:10:37.691" v="2661" actId="2711"/>
          <ac:spMkLst>
            <pc:docMk/>
            <pc:sldMk cId="267518792" sldId="344"/>
            <ac:spMk id="4" creationId="{CA6D49E1-0692-6982-473C-40337B66FAAD}"/>
          </ac:spMkLst>
        </pc:spChg>
        <pc:spChg chg="mod">
          <ac:chgData name="CHUN WEI YEN" userId="b7a024503ebbf261" providerId="LiveId" clId="{85C6D6F5-CB22-43EE-A274-ED1D05962171}" dt="2023-12-30T16:10:37.691" v="2661" actId="2711"/>
          <ac:spMkLst>
            <pc:docMk/>
            <pc:sldMk cId="267518792" sldId="344"/>
            <ac:spMk id="5" creationId="{868EB1FB-4FDE-5822-0FA5-F69D0B5732DA}"/>
          </ac:spMkLst>
        </pc:spChg>
        <pc:spChg chg="add del mod">
          <ac:chgData name="CHUN WEI YEN" userId="b7a024503ebbf261" providerId="LiveId" clId="{85C6D6F5-CB22-43EE-A274-ED1D05962171}" dt="2023-12-30T14:44:19.460" v="2332"/>
          <ac:spMkLst>
            <pc:docMk/>
            <pc:sldMk cId="267518792" sldId="344"/>
            <ac:spMk id="15" creationId="{89302E68-FD31-D962-B5D0-FD6C10A89F11}"/>
          </ac:spMkLst>
        </pc:spChg>
        <pc:spChg chg="add mod">
          <ac:chgData name="CHUN WEI YEN" userId="b7a024503ebbf261" providerId="LiveId" clId="{85C6D6F5-CB22-43EE-A274-ED1D05962171}" dt="2023-12-30T16:10:37.691" v="2661" actId="2711"/>
          <ac:spMkLst>
            <pc:docMk/>
            <pc:sldMk cId="267518792" sldId="344"/>
            <ac:spMk id="16" creationId="{8362490B-CCA9-3C3B-B1C0-D077D47ED4CE}"/>
          </ac:spMkLst>
        </pc:spChg>
        <pc:spChg chg="add mod">
          <ac:chgData name="CHUN WEI YEN" userId="b7a024503ebbf261" providerId="LiveId" clId="{85C6D6F5-CB22-43EE-A274-ED1D05962171}" dt="2023-12-30T16:10:37.691" v="2661" actId="2711"/>
          <ac:spMkLst>
            <pc:docMk/>
            <pc:sldMk cId="267518792" sldId="344"/>
            <ac:spMk id="17" creationId="{53F196FB-1313-7974-666A-227AEBE36C44}"/>
          </ac:spMkLst>
        </pc:spChg>
        <pc:spChg chg="add mod">
          <ac:chgData name="CHUN WEI YEN" userId="b7a024503ebbf261" providerId="LiveId" clId="{85C6D6F5-CB22-43EE-A274-ED1D05962171}" dt="2023-12-30T16:10:37.691" v="2661" actId="2711"/>
          <ac:spMkLst>
            <pc:docMk/>
            <pc:sldMk cId="267518792" sldId="344"/>
            <ac:spMk id="18" creationId="{1996FEC1-17AF-0738-400E-9229B854320D}"/>
          </ac:spMkLst>
        </pc:spChg>
        <pc:spChg chg="add mod">
          <ac:chgData name="CHUN WEI YEN" userId="b7a024503ebbf261" providerId="LiveId" clId="{85C6D6F5-CB22-43EE-A274-ED1D05962171}" dt="2023-12-30T16:10:37.691" v="2661" actId="2711"/>
          <ac:spMkLst>
            <pc:docMk/>
            <pc:sldMk cId="267518792" sldId="344"/>
            <ac:spMk id="19" creationId="{85544936-E393-A22D-C8E4-3B3FB00D9A43}"/>
          </ac:spMkLst>
        </pc:spChg>
        <pc:graphicFrameChg chg="add mod">
          <ac:chgData name="CHUN WEI YEN" userId="b7a024503ebbf261" providerId="LiveId" clId="{85C6D6F5-CB22-43EE-A274-ED1D05962171}" dt="2023-12-30T14:39:34.817" v="2234"/>
          <ac:graphicFrameMkLst>
            <pc:docMk/>
            <pc:sldMk cId="267518792" sldId="344"/>
            <ac:graphicFrameMk id="8" creationId="{389C6A04-0984-08AE-DAA8-2D09A7B95D4A}"/>
          </ac:graphicFrameMkLst>
        </pc:graphicFrameChg>
        <pc:picChg chg="add mod">
          <ac:chgData name="CHUN WEI YEN" userId="b7a024503ebbf261" providerId="LiveId" clId="{85C6D6F5-CB22-43EE-A274-ED1D05962171}" dt="2023-12-30T14:41:01.344" v="2270" actId="1076"/>
          <ac:picMkLst>
            <pc:docMk/>
            <pc:sldMk cId="267518792" sldId="344"/>
            <ac:picMk id="7" creationId="{CA5B733D-C62A-B120-B192-AD9393BD33C7}"/>
          </ac:picMkLst>
        </pc:picChg>
        <pc:picChg chg="add mod">
          <ac:chgData name="CHUN WEI YEN" userId="b7a024503ebbf261" providerId="LiveId" clId="{85C6D6F5-CB22-43EE-A274-ED1D05962171}" dt="2023-12-30T14:40:26.812" v="2252" actId="1076"/>
          <ac:picMkLst>
            <pc:docMk/>
            <pc:sldMk cId="267518792" sldId="344"/>
            <ac:picMk id="10" creationId="{D5991F11-29AD-7C70-C50A-153DE18E01E7}"/>
          </ac:picMkLst>
        </pc:picChg>
        <pc:picChg chg="add mod">
          <ac:chgData name="CHUN WEI YEN" userId="b7a024503ebbf261" providerId="LiveId" clId="{85C6D6F5-CB22-43EE-A274-ED1D05962171}" dt="2023-12-30T14:40:32.002" v="2255" actId="1076"/>
          <ac:picMkLst>
            <pc:docMk/>
            <pc:sldMk cId="267518792" sldId="344"/>
            <ac:picMk id="12" creationId="{66196A54-ADE1-235E-4C5B-E5093CA5BA01}"/>
          </ac:picMkLst>
        </pc:picChg>
        <pc:picChg chg="add mod">
          <ac:chgData name="CHUN WEI YEN" userId="b7a024503ebbf261" providerId="LiveId" clId="{85C6D6F5-CB22-43EE-A274-ED1D05962171}" dt="2023-12-30T14:41:05.348" v="2271" actId="1076"/>
          <ac:picMkLst>
            <pc:docMk/>
            <pc:sldMk cId="267518792" sldId="344"/>
            <ac:picMk id="14" creationId="{A241E91F-D337-CF0C-F075-0DBFD47F4F49}"/>
          </ac:picMkLst>
        </pc:picChg>
        <pc:picChg chg="add mod">
          <ac:chgData name="CHUN WEI YEN" userId="b7a024503ebbf261" providerId="LiveId" clId="{85C6D6F5-CB22-43EE-A274-ED1D05962171}" dt="2023-12-30T14:45:06.985" v="2340" actId="1076"/>
          <ac:picMkLst>
            <pc:docMk/>
            <pc:sldMk cId="267518792" sldId="344"/>
            <ac:picMk id="20" creationId="{ADA01454-2DDA-E18E-AAED-1D17F1949052}"/>
          </ac:picMkLst>
        </pc:picChg>
      </pc:sldChg>
      <pc:sldChg chg="addSp delSp modSp new del mod">
        <pc:chgData name="CHUN WEI YEN" userId="b7a024503ebbf261" providerId="LiveId" clId="{85C6D6F5-CB22-43EE-A274-ED1D05962171}" dt="2023-12-30T14:16:03.253" v="2106" actId="47"/>
        <pc:sldMkLst>
          <pc:docMk/>
          <pc:sldMk cId="2612983303" sldId="344"/>
        </pc:sldMkLst>
        <pc:spChg chg="mod">
          <ac:chgData name="CHUN WEI YEN" userId="b7a024503ebbf261" providerId="LiveId" clId="{85C6D6F5-CB22-43EE-A274-ED1D05962171}" dt="2023-12-30T14:14:33.370" v="2083"/>
          <ac:spMkLst>
            <pc:docMk/>
            <pc:sldMk cId="2612983303" sldId="344"/>
            <ac:spMk id="2" creationId="{5AC92D91-C8CD-762A-61DA-3DCDF225833B}"/>
          </ac:spMkLst>
        </pc:spChg>
        <pc:picChg chg="add del mod">
          <ac:chgData name="CHUN WEI YEN" userId="b7a024503ebbf261" providerId="LiveId" clId="{85C6D6F5-CB22-43EE-A274-ED1D05962171}" dt="2023-12-30T14:15:47.761" v="2098" actId="21"/>
          <ac:picMkLst>
            <pc:docMk/>
            <pc:sldMk cId="2612983303" sldId="344"/>
            <ac:picMk id="7" creationId="{65B4B8D5-F608-FF98-69E9-F2A32785FA8A}"/>
          </ac:picMkLst>
        </pc:picChg>
      </pc:sldChg>
      <pc:sldChg chg="addSp modSp new mod">
        <pc:chgData name="CHUN WEI YEN" userId="b7a024503ebbf261" providerId="LiveId" clId="{85C6D6F5-CB22-43EE-A274-ED1D05962171}" dt="2023-12-30T16:07:27.224" v="2637" actId="2711"/>
        <pc:sldMkLst>
          <pc:docMk/>
          <pc:sldMk cId="129970785" sldId="345"/>
        </pc:sldMkLst>
        <pc:spChg chg="mod">
          <ac:chgData name="CHUN WEI YEN" userId="b7a024503ebbf261" providerId="LiveId" clId="{85C6D6F5-CB22-43EE-A274-ED1D05962171}" dt="2023-12-30T16:07:27.224" v="2637" actId="2711"/>
          <ac:spMkLst>
            <pc:docMk/>
            <pc:sldMk cId="129970785" sldId="345"/>
            <ac:spMk id="2" creationId="{FA77A5EE-BA9F-FAED-3063-7B5D4696353D}"/>
          </ac:spMkLst>
        </pc:spChg>
        <pc:spChg chg="mod">
          <ac:chgData name="CHUN WEI YEN" userId="b7a024503ebbf261" providerId="LiveId" clId="{85C6D6F5-CB22-43EE-A274-ED1D05962171}" dt="2023-12-30T16:07:27.224" v="2637" actId="2711"/>
          <ac:spMkLst>
            <pc:docMk/>
            <pc:sldMk cId="129970785" sldId="345"/>
            <ac:spMk id="3" creationId="{3E27C2B5-740B-E21A-F566-D690F0141846}"/>
          </ac:spMkLst>
        </pc:spChg>
        <pc:spChg chg="mod">
          <ac:chgData name="CHUN WEI YEN" userId="b7a024503ebbf261" providerId="LiveId" clId="{85C6D6F5-CB22-43EE-A274-ED1D05962171}" dt="2023-12-30T16:07:27.224" v="2637" actId="2711"/>
          <ac:spMkLst>
            <pc:docMk/>
            <pc:sldMk cId="129970785" sldId="345"/>
            <ac:spMk id="4" creationId="{D403A617-E857-240D-F27E-D998D976C8C8}"/>
          </ac:spMkLst>
        </pc:spChg>
        <pc:spChg chg="mod">
          <ac:chgData name="CHUN WEI YEN" userId="b7a024503ebbf261" providerId="LiveId" clId="{85C6D6F5-CB22-43EE-A274-ED1D05962171}" dt="2023-12-30T16:07:27.224" v="2637" actId="2711"/>
          <ac:spMkLst>
            <pc:docMk/>
            <pc:sldMk cId="129970785" sldId="345"/>
            <ac:spMk id="5" creationId="{352C9176-9B3D-5183-58AD-8669DD9F857E}"/>
          </ac:spMkLst>
        </pc:spChg>
        <pc:picChg chg="add mod">
          <ac:chgData name="CHUN WEI YEN" userId="b7a024503ebbf261" providerId="LiveId" clId="{85C6D6F5-CB22-43EE-A274-ED1D05962171}" dt="2023-12-30T14:53:35.668" v="2602" actId="1076"/>
          <ac:picMkLst>
            <pc:docMk/>
            <pc:sldMk cId="129970785" sldId="345"/>
            <ac:picMk id="7" creationId="{4B7F63E0-407D-1D65-C4BE-7FD708479961}"/>
          </ac:picMkLst>
        </pc:picChg>
      </pc:sldChg>
      <pc:sldChg chg="addSp delSp modSp new del mod">
        <pc:chgData name="CHUN WEI YEN" userId="b7a024503ebbf261" providerId="LiveId" clId="{85C6D6F5-CB22-43EE-A274-ED1D05962171}" dt="2023-12-30T14:45:00.499" v="2337" actId="47"/>
        <pc:sldMkLst>
          <pc:docMk/>
          <pc:sldMk cId="1442941780" sldId="345"/>
        </pc:sldMkLst>
        <pc:picChg chg="add del mod">
          <ac:chgData name="CHUN WEI YEN" userId="b7a024503ebbf261" providerId="LiveId" clId="{85C6D6F5-CB22-43EE-A274-ED1D05962171}" dt="2023-12-30T14:44:59.026" v="2336" actId="21"/>
          <ac:picMkLst>
            <pc:docMk/>
            <pc:sldMk cId="1442941780" sldId="345"/>
            <ac:picMk id="9" creationId="{ADA01454-2DDA-E18E-AAED-1D17F1949052}"/>
          </ac:picMkLst>
        </pc:picChg>
      </pc:sldChg>
      <pc:sldChg chg="addSp delSp modSp new del mod">
        <pc:chgData name="CHUN WEI YEN" userId="b7a024503ebbf261" providerId="LiveId" clId="{85C6D6F5-CB22-43EE-A274-ED1D05962171}" dt="2023-12-30T14:16:02.240" v="2105" actId="47"/>
        <pc:sldMkLst>
          <pc:docMk/>
          <pc:sldMk cId="3005488683" sldId="345"/>
        </pc:sldMkLst>
        <pc:spChg chg="mod">
          <ac:chgData name="CHUN WEI YEN" userId="b7a024503ebbf261" providerId="LiveId" clId="{85C6D6F5-CB22-43EE-A274-ED1D05962171}" dt="2023-12-30T14:14:40.647" v="2085"/>
          <ac:spMkLst>
            <pc:docMk/>
            <pc:sldMk cId="3005488683" sldId="345"/>
            <ac:spMk id="2" creationId="{017A8D4A-9691-65BC-8E14-033BB8F7B756}"/>
          </ac:spMkLst>
        </pc:spChg>
        <pc:picChg chg="add del mod">
          <ac:chgData name="CHUN WEI YEN" userId="b7a024503ebbf261" providerId="LiveId" clId="{85C6D6F5-CB22-43EE-A274-ED1D05962171}" dt="2023-12-30T14:15:51.283" v="2100" actId="21"/>
          <ac:picMkLst>
            <pc:docMk/>
            <pc:sldMk cId="3005488683" sldId="345"/>
            <ac:picMk id="7" creationId="{B34795AF-C4F5-298A-8D51-4476B5101FE6}"/>
          </ac:picMkLst>
        </pc:picChg>
      </pc:sldChg>
      <pc:sldChg chg="addSp delSp modSp new mod modClrScheme chgLayout">
        <pc:chgData name="CHUN WEI YEN" userId="b7a024503ebbf261" providerId="LiveId" clId="{85C6D6F5-CB22-43EE-A274-ED1D05962171}" dt="2023-12-30T16:10:45.867" v="2663" actId="2711"/>
        <pc:sldMkLst>
          <pc:docMk/>
          <pc:sldMk cId="974175134" sldId="346"/>
        </pc:sldMkLst>
        <pc:spChg chg="mod">
          <ac:chgData name="CHUN WEI YEN" userId="b7a024503ebbf261" providerId="LiveId" clId="{85C6D6F5-CB22-43EE-A274-ED1D05962171}" dt="2023-12-30T16:10:45.867" v="2663" actId="2711"/>
          <ac:spMkLst>
            <pc:docMk/>
            <pc:sldMk cId="974175134" sldId="346"/>
            <ac:spMk id="2" creationId="{6E72D18F-F834-B5ED-B7CD-3B9844D37DC7}"/>
          </ac:spMkLst>
        </pc:spChg>
        <pc:spChg chg="add del mod">
          <ac:chgData name="CHUN WEI YEN" userId="b7a024503ebbf261" providerId="LiveId" clId="{85C6D6F5-CB22-43EE-A274-ED1D05962171}" dt="2023-12-30T15:14:23.578" v="2628" actId="26606"/>
          <ac:spMkLst>
            <pc:docMk/>
            <pc:sldMk cId="974175134" sldId="346"/>
            <ac:spMk id="3" creationId="{B57B473E-C710-733F-7D54-61C5EDFD6F98}"/>
          </ac:spMkLst>
        </pc:spChg>
        <pc:spChg chg="mod">
          <ac:chgData name="CHUN WEI YEN" userId="b7a024503ebbf261" providerId="LiveId" clId="{85C6D6F5-CB22-43EE-A274-ED1D05962171}" dt="2023-12-30T16:10:45.867" v="2663" actId="2711"/>
          <ac:spMkLst>
            <pc:docMk/>
            <pc:sldMk cId="974175134" sldId="346"/>
            <ac:spMk id="4" creationId="{C10C8700-AB9B-02AA-647B-43524206ACD0}"/>
          </ac:spMkLst>
        </pc:spChg>
        <pc:spChg chg="mod">
          <ac:chgData name="CHUN WEI YEN" userId="b7a024503ebbf261" providerId="LiveId" clId="{85C6D6F5-CB22-43EE-A274-ED1D05962171}" dt="2023-12-30T16:10:45.867" v="2663" actId="2711"/>
          <ac:spMkLst>
            <pc:docMk/>
            <pc:sldMk cId="974175134" sldId="346"/>
            <ac:spMk id="5" creationId="{8198BDB7-6BB9-A993-5D6B-1960CBF947DA}"/>
          </ac:spMkLst>
        </pc:spChg>
        <pc:spChg chg="add del">
          <ac:chgData name="CHUN WEI YEN" userId="b7a024503ebbf261" providerId="LiveId" clId="{85C6D6F5-CB22-43EE-A274-ED1D05962171}" dt="2023-12-30T15:14:04.776" v="2620" actId="22"/>
          <ac:spMkLst>
            <pc:docMk/>
            <pc:sldMk cId="974175134" sldId="346"/>
            <ac:spMk id="7" creationId="{9EFE2589-ABF0-0EAF-A4CC-445E37BC16FD}"/>
          </ac:spMkLst>
        </pc:spChg>
        <pc:graphicFrameChg chg="add del">
          <ac:chgData name="CHUN WEI YEN" userId="b7a024503ebbf261" providerId="LiveId" clId="{85C6D6F5-CB22-43EE-A274-ED1D05962171}" dt="2023-12-30T15:14:23.556" v="2627" actId="26606"/>
          <ac:graphicFrameMkLst>
            <pc:docMk/>
            <pc:sldMk cId="974175134" sldId="346"/>
            <ac:graphicFrameMk id="8" creationId="{3A95A417-CCDA-368D-A55A-23957E5458BD}"/>
          </ac:graphicFrameMkLst>
        </pc:graphicFrameChg>
        <pc:graphicFrameChg chg="add mod">
          <ac:chgData name="CHUN WEI YEN" userId="b7a024503ebbf261" providerId="LiveId" clId="{85C6D6F5-CB22-43EE-A274-ED1D05962171}" dt="2023-12-30T16:10:45.867" v="2663" actId="2711"/>
          <ac:graphicFrameMkLst>
            <pc:docMk/>
            <pc:sldMk cId="974175134" sldId="346"/>
            <ac:graphicFrameMk id="10" creationId="{F20D9201-62E8-4010-0F2F-7A77B6C852F3}"/>
          </ac:graphicFrameMkLst>
        </pc:graphicFrameChg>
      </pc:sldChg>
      <pc:sldChg chg="addSp delSp modSp new del mod">
        <pc:chgData name="CHUN WEI YEN" userId="b7a024503ebbf261" providerId="LiveId" clId="{85C6D6F5-CB22-43EE-A274-ED1D05962171}" dt="2023-12-30T14:16:01.466" v="2104" actId="47"/>
        <pc:sldMkLst>
          <pc:docMk/>
          <pc:sldMk cId="2540278059" sldId="346"/>
        </pc:sldMkLst>
        <pc:spChg chg="mod">
          <ac:chgData name="CHUN WEI YEN" userId="b7a024503ebbf261" providerId="LiveId" clId="{85C6D6F5-CB22-43EE-A274-ED1D05962171}" dt="2023-12-30T14:14:47.857" v="2088"/>
          <ac:spMkLst>
            <pc:docMk/>
            <pc:sldMk cId="2540278059" sldId="346"/>
            <ac:spMk id="2" creationId="{768530DD-4071-1E90-D455-F59BE9167BFD}"/>
          </ac:spMkLst>
        </pc:spChg>
        <pc:picChg chg="add del mod">
          <ac:chgData name="CHUN WEI YEN" userId="b7a024503ebbf261" providerId="LiveId" clId="{85C6D6F5-CB22-43EE-A274-ED1D05962171}" dt="2023-12-30T14:15:57.140" v="2102" actId="21"/>
          <ac:picMkLst>
            <pc:docMk/>
            <pc:sldMk cId="2540278059" sldId="346"/>
            <ac:picMk id="7" creationId="{3D9CCF87-7701-20DC-94E1-E337919BFE0B}"/>
          </ac:picMkLst>
        </pc:picChg>
      </pc:sldChg>
      <pc:sldChg chg="new del">
        <pc:chgData name="CHUN WEI YEN" userId="b7a024503ebbf261" providerId="LiveId" clId="{85C6D6F5-CB22-43EE-A274-ED1D05962171}" dt="2023-12-30T15:13:55.780" v="2617" actId="47"/>
        <pc:sldMkLst>
          <pc:docMk/>
          <pc:sldMk cId="2732526707" sldId="346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0594D-86B0-4066-A39F-D3AE428DC0E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912FFF-F367-49FA-88FD-636811EDBEBC}">
      <dgm:prSet/>
      <dgm:spPr/>
      <dgm:t>
        <a:bodyPr/>
        <a:lstStyle/>
        <a:p>
          <a:r>
            <a:rPr lang="en-US" b="1" i="0"/>
            <a:t>Categorical</a:t>
          </a:r>
          <a:endParaRPr lang="en-US"/>
        </a:p>
      </dgm:t>
    </dgm:pt>
    <dgm:pt modelId="{B3D21FFA-D95B-4E31-B496-2BEB42A25849}" type="parTrans" cxnId="{473C7844-8A66-46CE-AB6D-12294F92C6EF}">
      <dgm:prSet/>
      <dgm:spPr/>
      <dgm:t>
        <a:bodyPr/>
        <a:lstStyle/>
        <a:p>
          <a:endParaRPr lang="en-US"/>
        </a:p>
      </dgm:t>
    </dgm:pt>
    <dgm:pt modelId="{9DA575BD-4501-4187-8D6A-C9AC2E848743}" type="sibTrans" cxnId="{473C7844-8A66-46CE-AB6D-12294F92C6EF}">
      <dgm:prSet/>
      <dgm:spPr/>
      <dgm:t>
        <a:bodyPr/>
        <a:lstStyle/>
        <a:p>
          <a:endParaRPr lang="en-US"/>
        </a:p>
      </dgm:t>
    </dgm:pt>
    <dgm:pt modelId="{F3511D82-EDAB-4F11-882C-A4A406235C75}">
      <dgm:prSet/>
      <dgm:spPr/>
      <dgm:t>
        <a:bodyPr/>
        <a:lstStyle/>
        <a:p>
          <a:r>
            <a:rPr lang="en-US" b="1" i="0"/>
            <a:t>Linear</a:t>
          </a:r>
          <a:endParaRPr lang="en-US"/>
        </a:p>
      </dgm:t>
    </dgm:pt>
    <dgm:pt modelId="{BA77CC08-831B-4DCC-A769-53F11D27270C}" type="parTrans" cxnId="{11413A28-4919-4C38-94CE-CEA3205F674E}">
      <dgm:prSet/>
      <dgm:spPr/>
      <dgm:t>
        <a:bodyPr/>
        <a:lstStyle/>
        <a:p>
          <a:endParaRPr lang="en-US"/>
        </a:p>
      </dgm:t>
    </dgm:pt>
    <dgm:pt modelId="{285D5828-D754-4F17-854E-265774E2E648}" type="sibTrans" cxnId="{11413A28-4919-4C38-94CE-CEA3205F674E}">
      <dgm:prSet/>
      <dgm:spPr/>
      <dgm:t>
        <a:bodyPr/>
        <a:lstStyle/>
        <a:p>
          <a:endParaRPr lang="en-US"/>
        </a:p>
      </dgm:t>
    </dgm:pt>
    <dgm:pt modelId="{DE601813-907E-4B9F-854E-E7EF8973C24A}">
      <dgm:prSet/>
      <dgm:spPr/>
      <dgm:t>
        <a:bodyPr/>
        <a:lstStyle/>
        <a:p>
          <a:r>
            <a:rPr lang="en-US" b="1" i="0"/>
            <a:t>RNN</a:t>
          </a:r>
          <a:endParaRPr lang="en-US"/>
        </a:p>
      </dgm:t>
    </dgm:pt>
    <dgm:pt modelId="{15AEE4C9-5D1C-41EF-A888-3A9063CCDFE8}" type="parTrans" cxnId="{1DA1EB02-86FE-4FC0-A971-1FE297103911}">
      <dgm:prSet/>
      <dgm:spPr/>
      <dgm:t>
        <a:bodyPr/>
        <a:lstStyle/>
        <a:p>
          <a:endParaRPr lang="en-US"/>
        </a:p>
      </dgm:t>
    </dgm:pt>
    <dgm:pt modelId="{25DFFBC1-02BE-4ABF-92A3-F1DB22E71006}" type="sibTrans" cxnId="{1DA1EB02-86FE-4FC0-A971-1FE297103911}">
      <dgm:prSet/>
      <dgm:spPr/>
      <dgm:t>
        <a:bodyPr/>
        <a:lstStyle/>
        <a:p>
          <a:endParaRPr lang="en-US"/>
        </a:p>
      </dgm:t>
    </dgm:pt>
    <dgm:pt modelId="{5FFEF21F-000F-49D7-8E80-BBA70FB5EBC3}">
      <dgm:prSet/>
      <dgm:spPr/>
      <dgm:t>
        <a:bodyPr/>
        <a:lstStyle/>
        <a:p>
          <a:r>
            <a:rPr lang="en-US" b="1" i="0"/>
            <a:t>3D</a:t>
          </a:r>
          <a:endParaRPr lang="en-US"/>
        </a:p>
      </dgm:t>
    </dgm:pt>
    <dgm:pt modelId="{C739176F-F80F-4260-A013-8052BE079C23}" type="parTrans" cxnId="{02F2DE47-3A4E-469A-90AE-F1FB0B5DE4E5}">
      <dgm:prSet/>
      <dgm:spPr/>
      <dgm:t>
        <a:bodyPr/>
        <a:lstStyle/>
        <a:p>
          <a:endParaRPr lang="en-US"/>
        </a:p>
      </dgm:t>
    </dgm:pt>
    <dgm:pt modelId="{58315E70-0D71-4404-8780-D47A976EF7C3}" type="sibTrans" cxnId="{02F2DE47-3A4E-469A-90AE-F1FB0B5DE4E5}">
      <dgm:prSet/>
      <dgm:spPr/>
      <dgm:t>
        <a:bodyPr/>
        <a:lstStyle/>
        <a:p>
          <a:endParaRPr lang="en-US"/>
        </a:p>
      </dgm:t>
    </dgm:pt>
    <dgm:pt modelId="{CFD57634-7947-490D-B3A8-45F99699C37B}" type="pres">
      <dgm:prSet presAssocID="{9370594D-86B0-4066-A39F-D3AE428DC0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6ED06C-4F22-46F6-88AC-4981BCED9552}" type="pres">
      <dgm:prSet presAssocID="{81912FFF-F367-49FA-88FD-636811EDBEBC}" presName="hierRoot1" presStyleCnt="0"/>
      <dgm:spPr/>
    </dgm:pt>
    <dgm:pt modelId="{5EDDDEA4-9D6B-4542-8384-EC1EA06AABAD}" type="pres">
      <dgm:prSet presAssocID="{81912FFF-F367-49FA-88FD-636811EDBEBC}" presName="composite" presStyleCnt="0"/>
      <dgm:spPr/>
    </dgm:pt>
    <dgm:pt modelId="{600CBED1-77A8-4DA2-9D67-4F807C05304E}" type="pres">
      <dgm:prSet presAssocID="{81912FFF-F367-49FA-88FD-636811EDBEBC}" presName="background" presStyleLbl="node0" presStyleIdx="0" presStyleCnt="4"/>
      <dgm:spPr/>
    </dgm:pt>
    <dgm:pt modelId="{9603B4EE-1779-4B59-BFFF-3346647FEE07}" type="pres">
      <dgm:prSet presAssocID="{81912FFF-F367-49FA-88FD-636811EDBEBC}" presName="text" presStyleLbl="fgAcc0" presStyleIdx="0" presStyleCnt="4">
        <dgm:presLayoutVars>
          <dgm:chPref val="3"/>
        </dgm:presLayoutVars>
      </dgm:prSet>
      <dgm:spPr/>
    </dgm:pt>
    <dgm:pt modelId="{9D1CDAC8-2E59-4E1A-9231-520E8638B7F4}" type="pres">
      <dgm:prSet presAssocID="{81912FFF-F367-49FA-88FD-636811EDBEBC}" presName="hierChild2" presStyleCnt="0"/>
      <dgm:spPr/>
    </dgm:pt>
    <dgm:pt modelId="{167D2270-D94F-4A62-82F6-3845B0E50E5F}" type="pres">
      <dgm:prSet presAssocID="{F3511D82-EDAB-4F11-882C-A4A406235C75}" presName="hierRoot1" presStyleCnt="0"/>
      <dgm:spPr/>
    </dgm:pt>
    <dgm:pt modelId="{CA8D999C-8906-489C-8587-4D5FEA4293F8}" type="pres">
      <dgm:prSet presAssocID="{F3511D82-EDAB-4F11-882C-A4A406235C75}" presName="composite" presStyleCnt="0"/>
      <dgm:spPr/>
    </dgm:pt>
    <dgm:pt modelId="{6F330BB8-DFA1-4A2D-A4C8-89FD037FEC38}" type="pres">
      <dgm:prSet presAssocID="{F3511D82-EDAB-4F11-882C-A4A406235C75}" presName="background" presStyleLbl="node0" presStyleIdx="1" presStyleCnt="4"/>
      <dgm:spPr/>
    </dgm:pt>
    <dgm:pt modelId="{EB9D885F-0434-4A9C-B244-2B497E9936A9}" type="pres">
      <dgm:prSet presAssocID="{F3511D82-EDAB-4F11-882C-A4A406235C75}" presName="text" presStyleLbl="fgAcc0" presStyleIdx="1" presStyleCnt="4">
        <dgm:presLayoutVars>
          <dgm:chPref val="3"/>
        </dgm:presLayoutVars>
      </dgm:prSet>
      <dgm:spPr/>
    </dgm:pt>
    <dgm:pt modelId="{3D98A5DD-9687-4BFC-9834-15F4B66F5F48}" type="pres">
      <dgm:prSet presAssocID="{F3511D82-EDAB-4F11-882C-A4A406235C75}" presName="hierChild2" presStyleCnt="0"/>
      <dgm:spPr/>
    </dgm:pt>
    <dgm:pt modelId="{EE9552D8-13A0-4655-95DE-D0845089A2C1}" type="pres">
      <dgm:prSet presAssocID="{DE601813-907E-4B9F-854E-E7EF8973C24A}" presName="hierRoot1" presStyleCnt="0"/>
      <dgm:spPr/>
    </dgm:pt>
    <dgm:pt modelId="{9BD53E28-1855-4893-9E52-845D9E8974D5}" type="pres">
      <dgm:prSet presAssocID="{DE601813-907E-4B9F-854E-E7EF8973C24A}" presName="composite" presStyleCnt="0"/>
      <dgm:spPr/>
    </dgm:pt>
    <dgm:pt modelId="{229CEAAA-600D-458A-8287-C52026A78C90}" type="pres">
      <dgm:prSet presAssocID="{DE601813-907E-4B9F-854E-E7EF8973C24A}" presName="background" presStyleLbl="node0" presStyleIdx="2" presStyleCnt="4"/>
      <dgm:spPr/>
    </dgm:pt>
    <dgm:pt modelId="{2F6DC743-B774-47AB-B033-70BCFC45AC1E}" type="pres">
      <dgm:prSet presAssocID="{DE601813-907E-4B9F-854E-E7EF8973C24A}" presName="text" presStyleLbl="fgAcc0" presStyleIdx="2" presStyleCnt="4">
        <dgm:presLayoutVars>
          <dgm:chPref val="3"/>
        </dgm:presLayoutVars>
      </dgm:prSet>
      <dgm:spPr/>
    </dgm:pt>
    <dgm:pt modelId="{EC3763E4-F94E-4EE5-9B91-0F2F34177C48}" type="pres">
      <dgm:prSet presAssocID="{DE601813-907E-4B9F-854E-E7EF8973C24A}" presName="hierChild2" presStyleCnt="0"/>
      <dgm:spPr/>
    </dgm:pt>
    <dgm:pt modelId="{AFC782EF-65A6-462A-8799-2895AA276D5D}" type="pres">
      <dgm:prSet presAssocID="{5FFEF21F-000F-49D7-8E80-BBA70FB5EBC3}" presName="hierRoot1" presStyleCnt="0"/>
      <dgm:spPr/>
    </dgm:pt>
    <dgm:pt modelId="{EE7E22F1-4654-4995-97A1-9A5E06A48AB8}" type="pres">
      <dgm:prSet presAssocID="{5FFEF21F-000F-49D7-8E80-BBA70FB5EBC3}" presName="composite" presStyleCnt="0"/>
      <dgm:spPr/>
    </dgm:pt>
    <dgm:pt modelId="{21E5D6BA-33D0-449E-BEBF-479E61760B98}" type="pres">
      <dgm:prSet presAssocID="{5FFEF21F-000F-49D7-8E80-BBA70FB5EBC3}" presName="background" presStyleLbl="node0" presStyleIdx="3" presStyleCnt="4"/>
      <dgm:spPr/>
    </dgm:pt>
    <dgm:pt modelId="{4574B785-1464-4D25-B4E0-5762CA75A4F8}" type="pres">
      <dgm:prSet presAssocID="{5FFEF21F-000F-49D7-8E80-BBA70FB5EBC3}" presName="text" presStyleLbl="fgAcc0" presStyleIdx="3" presStyleCnt="4">
        <dgm:presLayoutVars>
          <dgm:chPref val="3"/>
        </dgm:presLayoutVars>
      </dgm:prSet>
      <dgm:spPr/>
    </dgm:pt>
    <dgm:pt modelId="{D9FB65BF-8ED9-453B-8EBF-46FAB96B1755}" type="pres">
      <dgm:prSet presAssocID="{5FFEF21F-000F-49D7-8E80-BBA70FB5EBC3}" presName="hierChild2" presStyleCnt="0"/>
      <dgm:spPr/>
    </dgm:pt>
  </dgm:ptLst>
  <dgm:cxnLst>
    <dgm:cxn modelId="{1DA1EB02-86FE-4FC0-A971-1FE297103911}" srcId="{9370594D-86B0-4066-A39F-D3AE428DC0E3}" destId="{DE601813-907E-4B9F-854E-E7EF8973C24A}" srcOrd="2" destOrd="0" parTransId="{15AEE4C9-5D1C-41EF-A888-3A9063CCDFE8}" sibTransId="{25DFFBC1-02BE-4ABF-92A3-F1DB22E71006}"/>
    <dgm:cxn modelId="{7F5A271B-705C-4533-BB31-8959B1A5328D}" type="presOf" srcId="{81912FFF-F367-49FA-88FD-636811EDBEBC}" destId="{9603B4EE-1779-4B59-BFFF-3346647FEE07}" srcOrd="0" destOrd="0" presId="urn:microsoft.com/office/officeart/2005/8/layout/hierarchy1"/>
    <dgm:cxn modelId="{6272DE25-26AC-4EA2-98AA-559810BD0347}" type="presOf" srcId="{9370594D-86B0-4066-A39F-D3AE428DC0E3}" destId="{CFD57634-7947-490D-B3A8-45F99699C37B}" srcOrd="0" destOrd="0" presId="urn:microsoft.com/office/officeart/2005/8/layout/hierarchy1"/>
    <dgm:cxn modelId="{11413A28-4919-4C38-94CE-CEA3205F674E}" srcId="{9370594D-86B0-4066-A39F-D3AE428DC0E3}" destId="{F3511D82-EDAB-4F11-882C-A4A406235C75}" srcOrd="1" destOrd="0" parTransId="{BA77CC08-831B-4DCC-A769-53F11D27270C}" sibTransId="{285D5828-D754-4F17-854E-265774E2E648}"/>
    <dgm:cxn modelId="{473C7844-8A66-46CE-AB6D-12294F92C6EF}" srcId="{9370594D-86B0-4066-A39F-D3AE428DC0E3}" destId="{81912FFF-F367-49FA-88FD-636811EDBEBC}" srcOrd="0" destOrd="0" parTransId="{B3D21FFA-D95B-4E31-B496-2BEB42A25849}" sibTransId="{9DA575BD-4501-4187-8D6A-C9AC2E848743}"/>
    <dgm:cxn modelId="{EBF3E766-8918-49E3-8021-4E2710F9787B}" type="presOf" srcId="{5FFEF21F-000F-49D7-8E80-BBA70FB5EBC3}" destId="{4574B785-1464-4D25-B4E0-5762CA75A4F8}" srcOrd="0" destOrd="0" presId="urn:microsoft.com/office/officeart/2005/8/layout/hierarchy1"/>
    <dgm:cxn modelId="{02F2DE47-3A4E-469A-90AE-F1FB0B5DE4E5}" srcId="{9370594D-86B0-4066-A39F-D3AE428DC0E3}" destId="{5FFEF21F-000F-49D7-8E80-BBA70FB5EBC3}" srcOrd="3" destOrd="0" parTransId="{C739176F-F80F-4260-A013-8052BE079C23}" sibTransId="{58315E70-0D71-4404-8780-D47A976EF7C3}"/>
    <dgm:cxn modelId="{3E045E88-3790-468F-9235-749A1FB1BB98}" type="presOf" srcId="{DE601813-907E-4B9F-854E-E7EF8973C24A}" destId="{2F6DC743-B774-47AB-B033-70BCFC45AC1E}" srcOrd="0" destOrd="0" presId="urn:microsoft.com/office/officeart/2005/8/layout/hierarchy1"/>
    <dgm:cxn modelId="{5F477CE4-519A-4F6E-B04F-19958465699F}" type="presOf" srcId="{F3511D82-EDAB-4F11-882C-A4A406235C75}" destId="{EB9D885F-0434-4A9C-B244-2B497E9936A9}" srcOrd="0" destOrd="0" presId="urn:microsoft.com/office/officeart/2005/8/layout/hierarchy1"/>
    <dgm:cxn modelId="{323E7357-A394-4540-81ED-44E80269A2E5}" type="presParOf" srcId="{CFD57634-7947-490D-B3A8-45F99699C37B}" destId="{396ED06C-4F22-46F6-88AC-4981BCED9552}" srcOrd="0" destOrd="0" presId="urn:microsoft.com/office/officeart/2005/8/layout/hierarchy1"/>
    <dgm:cxn modelId="{2B1EAD20-7F35-463C-887B-FBEA22E8838D}" type="presParOf" srcId="{396ED06C-4F22-46F6-88AC-4981BCED9552}" destId="{5EDDDEA4-9D6B-4542-8384-EC1EA06AABAD}" srcOrd="0" destOrd="0" presId="urn:microsoft.com/office/officeart/2005/8/layout/hierarchy1"/>
    <dgm:cxn modelId="{84638ADC-DD0F-4FEE-B582-A322CD0300DF}" type="presParOf" srcId="{5EDDDEA4-9D6B-4542-8384-EC1EA06AABAD}" destId="{600CBED1-77A8-4DA2-9D67-4F807C05304E}" srcOrd="0" destOrd="0" presId="urn:microsoft.com/office/officeart/2005/8/layout/hierarchy1"/>
    <dgm:cxn modelId="{844C2DB8-6C1F-4563-864E-8CFEFCF8DE85}" type="presParOf" srcId="{5EDDDEA4-9D6B-4542-8384-EC1EA06AABAD}" destId="{9603B4EE-1779-4B59-BFFF-3346647FEE07}" srcOrd="1" destOrd="0" presId="urn:microsoft.com/office/officeart/2005/8/layout/hierarchy1"/>
    <dgm:cxn modelId="{E5F50C42-CB56-43B6-8576-CF3F5B4C1FC4}" type="presParOf" srcId="{396ED06C-4F22-46F6-88AC-4981BCED9552}" destId="{9D1CDAC8-2E59-4E1A-9231-520E8638B7F4}" srcOrd="1" destOrd="0" presId="urn:microsoft.com/office/officeart/2005/8/layout/hierarchy1"/>
    <dgm:cxn modelId="{8CD709EF-E81A-4A88-8A28-CDE986B10929}" type="presParOf" srcId="{CFD57634-7947-490D-B3A8-45F99699C37B}" destId="{167D2270-D94F-4A62-82F6-3845B0E50E5F}" srcOrd="1" destOrd="0" presId="urn:microsoft.com/office/officeart/2005/8/layout/hierarchy1"/>
    <dgm:cxn modelId="{22F21F3B-5B96-466F-A2FE-F8A911DE2CDF}" type="presParOf" srcId="{167D2270-D94F-4A62-82F6-3845B0E50E5F}" destId="{CA8D999C-8906-489C-8587-4D5FEA4293F8}" srcOrd="0" destOrd="0" presId="urn:microsoft.com/office/officeart/2005/8/layout/hierarchy1"/>
    <dgm:cxn modelId="{1DF01FDE-9742-4379-8F05-72C94D5AC335}" type="presParOf" srcId="{CA8D999C-8906-489C-8587-4D5FEA4293F8}" destId="{6F330BB8-DFA1-4A2D-A4C8-89FD037FEC38}" srcOrd="0" destOrd="0" presId="urn:microsoft.com/office/officeart/2005/8/layout/hierarchy1"/>
    <dgm:cxn modelId="{CD210FCE-2917-4E14-BFF1-73491C49BB73}" type="presParOf" srcId="{CA8D999C-8906-489C-8587-4D5FEA4293F8}" destId="{EB9D885F-0434-4A9C-B244-2B497E9936A9}" srcOrd="1" destOrd="0" presId="urn:microsoft.com/office/officeart/2005/8/layout/hierarchy1"/>
    <dgm:cxn modelId="{795835A5-5B45-4143-911A-2710449F3F8C}" type="presParOf" srcId="{167D2270-D94F-4A62-82F6-3845B0E50E5F}" destId="{3D98A5DD-9687-4BFC-9834-15F4B66F5F48}" srcOrd="1" destOrd="0" presId="urn:microsoft.com/office/officeart/2005/8/layout/hierarchy1"/>
    <dgm:cxn modelId="{07CA79BC-C1E0-442A-A960-B8BB8D67D21F}" type="presParOf" srcId="{CFD57634-7947-490D-B3A8-45F99699C37B}" destId="{EE9552D8-13A0-4655-95DE-D0845089A2C1}" srcOrd="2" destOrd="0" presId="urn:microsoft.com/office/officeart/2005/8/layout/hierarchy1"/>
    <dgm:cxn modelId="{AB262F7C-6A5B-4593-B4CC-EB7AC113D0CD}" type="presParOf" srcId="{EE9552D8-13A0-4655-95DE-D0845089A2C1}" destId="{9BD53E28-1855-4893-9E52-845D9E8974D5}" srcOrd="0" destOrd="0" presId="urn:microsoft.com/office/officeart/2005/8/layout/hierarchy1"/>
    <dgm:cxn modelId="{1B906D76-E935-49D2-887F-811615DEB81B}" type="presParOf" srcId="{9BD53E28-1855-4893-9E52-845D9E8974D5}" destId="{229CEAAA-600D-458A-8287-C52026A78C90}" srcOrd="0" destOrd="0" presId="urn:microsoft.com/office/officeart/2005/8/layout/hierarchy1"/>
    <dgm:cxn modelId="{2A8A048D-5011-4E1A-AEF9-C2FE07E9BB18}" type="presParOf" srcId="{9BD53E28-1855-4893-9E52-845D9E8974D5}" destId="{2F6DC743-B774-47AB-B033-70BCFC45AC1E}" srcOrd="1" destOrd="0" presId="urn:microsoft.com/office/officeart/2005/8/layout/hierarchy1"/>
    <dgm:cxn modelId="{6C596C40-00C5-4322-B2C3-619327660B24}" type="presParOf" srcId="{EE9552D8-13A0-4655-95DE-D0845089A2C1}" destId="{EC3763E4-F94E-4EE5-9B91-0F2F34177C48}" srcOrd="1" destOrd="0" presId="urn:microsoft.com/office/officeart/2005/8/layout/hierarchy1"/>
    <dgm:cxn modelId="{2FF7DB37-1EF6-4D3A-904F-5D27AB1FE110}" type="presParOf" srcId="{CFD57634-7947-490D-B3A8-45F99699C37B}" destId="{AFC782EF-65A6-462A-8799-2895AA276D5D}" srcOrd="3" destOrd="0" presId="urn:microsoft.com/office/officeart/2005/8/layout/hierarchy1"/>
    <dgm:cxn modelId="{D8896A6D-0651-4929-AE98-2666D6158A1E}" type="presParOf" srcId="{AFC782EF-65A6-462A-8799-2895AA276D5D}" destId="{EE7E22F1-4654-4995-97A1-9A5E06A48AB8}" srcOrd="0" destOrd="0" presId="urn:microsoft.com/office/officeart/2005/8/layout/hierarchy1"/>
    <dgm:cxn modelId="{6E004619-950C-4777-AC50-3248CE3EB9E7}" type="presParOf" srcId="{EE7E22F1-4654-4995-97A1-9A5E06A48AB8}" destId="{21E5D6BA-33D0-449E-BEBF-479E61760B98}" srcOrd="0" destOrd="0" presId="urn:microsoft.com/office/officeart/2005/8/layout/hierarchy1"/>
    <dgm:cxn modelId="{49F91BFD-F2FD-4C28-BE97-91EE808B7C1F}" type="presParOf" srcId="{EE7E22F1-4654-4995-97A1-9A5E06A48AB8}" destId="{4574B785-1464-4D25-B4E0-5762CA75A4F8}" srcOrd="1" destOrd="0" presId="urn:microsoft.com/office/officeart/2005/8/layout/hierarchy1"/>
    <dgm:cxn modelId="{8852AEC0-8799-443B-B136-E5433D72E887}" type="presParOf" srcId="{AFC782EF-65A6-462A-8799-2895AA276D5D}" destId="{D9FB65BF-8ED9-453B-8EBF-46FAB96B175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033ACC-1B64-43A5-90CB-3DC91C2E04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E32F4DB-C13A-4F0D-A102-EC4E9DF489F0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進行深度學習時總是需要耗費大量的電腦資源，通常預設會使用</a:t>
          </a:r>
          <a:r>
            <a:rPr lang="en-US"/>
            <a:t>CPU</a:t>
          </a:r>
          <a:r>
            <a:rPr lang="zh-TW"/>
            <a:t>去運行學習，但是市面上的家用電腦的規格根本跑不動，有時候就會依賴雲端，但是這樣又會有經費上的問題，故此，</a:t>
          </a:r>
          <a:r>
            <a:rPr lang="en-US"/>
            <a:t>NVIDIA</a:t>
          </a:r>
          <a:r>
            <a:rPr lang="zh-TW"/>
            <a:t> 給出自家的機器學習解決方案，</a:t>
          </a:r>
          <a:r>
            <a:rPr lang="en-US" b="1"/>
            <a:t>CUDA Toolkit </a:t>
          </a:r>
          <a:r>
            <a:rPr lang="zh-TW"/>
            <a:t>。</a:t>
          </a:r>
          <a:endParaRPr lang="en-US"/>
        </a:p>
      </dgm:t>
    </dgm:pt>
    <dgm:pt modelId="{6BA71FF5-948C-420B-9BE9-4777B1413AEE}" type="parTrans" cxnId="{ADCEF660-B772-4406-916B-6EAE6908A7DB}">
      <dgm:prSet/>
      <dgm:spPr/>
      <dgm:t>
        <a:bodyPr/>
        <a:lstStyle/>
        <a:p>
          <a:endParaRPr lang="en-US"/>
        </a:p>
      </dgm:t>
    </dgm:pt>
    <dgm:pt modelId="{A0631D4F-FB57-4268-90C9-3A111F1B989C}" type="sibTrans" cxnId="{ADCEF660-B772-4406-916B-6EAE6908A7DB}">
      <dgm:prSet/>
      <dgm:spPr/>
      <dgm:t>
        <a:bodyPr/>
        <a:lstStyle/>
        <a:p>
          <a:endParaRPr lang="en-US"/>
        </a:p>
      </dgm:t>
    </dgm:pt>
    <dgm:pt modelId="{7111E6DA-9A4D-4245-A004-FDC4FAA136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CUDA</a:t>
          </a:r>
          <a:r>
            <a:rPr lang="zh-TW"/>
            <a:t>（</a:t>
          </a:r>
          <a:r>
            <a:rPr lang="en-US"/>
            <a:t>Compute Unified Device Architecture</a:t>
          </a:r>
          <a:r>
            <a:rPr lang="zh-TW"/>
            <a:t>）是由</a:t>
          </a:r>
          <a:r>
            <a:rPr lang="en-US"/>
            <a:t>NVIDIA</a:t>
          </a:r>
          <a:r>
            <a:rPr lang="zh-TW"/>
            <a:t>開發的一種並行運算框架和計算能力架構。它允許開發人員使用</a:t>
          </a:r>
          <a:r>
            <a:rPr lang="en-US"/>
            <a:t>NVIDIA GPU</a:t>
          </a:r>
          <a:r>
            <a:rPr lang="zh-TW"/>
            <a:t>（圖形處理器）進行通用目的的並行計算。</a:t>
          </a:r>
          <a:r>
            <a:rPr lang="en-US"/>
            <a:t>CUDA</a:t>
          </a:r>
          <a:r>
            <a:rPr lang="zh-TW"/>
            <a:t>提供了一個軟體平台和工具集，使開發人員能夠在</a:t>
          </a:r>
          <a:r>
            <a:rPr lang="en-US"/>
            <a:t>NVIDIA GPU</a:t>
          </a:r>
          <a:r>
            <a:rPr lang="zh-TW"/>
            <a:t>上開發和執行高性能的並行應用程序。</a:t>
          </a:r>
          <a:endParaRPr lang="en-US"/>
        </a:p>
      </dgm:t>
    </dgm:pt>
    <dgm:pt modelId="{E6938AF7-086E-4E4E-8CF2-42BCFEFB7427}" type="parTrans" cxnId="{C4956E80-F4B2-4265-8884-9EC20665E4A5}">
      <dgm:prSet/>
      <dgm:spPr/>
      <dgm:t>
        <a:bodyPr/>
        <a:lstStyle/>
        <a:p>
          <a:endParaRPr lang="en-US"/>
        </a:p>
      </dgm:t>
    </dgm:pt>
    <dgm:pt modelId="{F9872C08-58A7-43FD-BC2D-C75C12085FBE}" type="sibTrans" cxnId="{C4956E80-F4B2-4265-8884-9EC20665E4A5}">
      <dgm:prSet/>
      <dgm:spPr/>
      <dgm:t>
        <a:bodyPr/>
        <a:lstStyle/>
        <a:p>
          <a:endParaRPr lang="en-US"/>
        </a:p>
      </dgm:t>
    </dgm:pt>
    <dgm:pt modelId="{B9AB4A0F-0CA0-4652-8BD4-A7615F71654A}">
      <dgm:prSet/>
      <dgm:spPr/>
      <dgm:t>
        <a:bodyPr/>
        <a:lstStyle/>
        <a:p>
          <a:pPr>
            <a:lnSpc>
              <a:spcPct val="100000"/>
            </a:lnSpc>
          </a:pPr>
          <a:r>
            <a:rPr lang="zh-TW" altLang="en-US"/>
            <a:t>而</a:t>
          </a:r>
          <a:r>
            <a:rPr lang="en-US"/>
            <a:t>CUDA Toolkit</a:t>
          </a:r>
          <a:r>
            <a:rPr lang="zh-TW"/>
            <a:t>是由</a:t>
          </a:r>
          <a:r>
            <a:rPr lang="en-US"/>
            <a:t>NVIDIA</a:t>
          </a:r>
          <a:r>
            <a:rPr lang="zh-TW"/>
            <a:t>提供的一套軟體工具，旨在協助開發人員使用</a:t>
          </a:r>
          <a:r>
            <a:rPr lang="en-US"/>
            <a:t>CUDA</a:t>
          </a:r>
          <a:r>
            <a:rPr lang="zh-TW"/>
            <a:t>進行</a:t>
          </a:r>
          <a:r>
            <a:rPr lang="en-US"/>
            <a:t>GPU</a:t>
          </a:r>
          <a:r>
            <a:rPr lang="zh-TW"/>
            <a:t>編程。該工具集包括編譯器、庫、工具和一系列的文檔，使開發人員能夠有效地使用</a:t>
          </a:r>
          <a:r>
            <a:rPr lang="en-US"/>
            <a:t>NVIDIA GPU</a:t>
          </a:r>
          <a:r>
            <a:rPr lang="zh-TW"/>
            <a:t>進行通用目的的並行計算。</a:t>
          </a:r>
          <a:endParaRPr lang="en-US"/>
        </a:p>
      </dgm:t>
    </dgm:pt>
    <dgm:pt modelId="{6C5173E0-99B5-4989-972D-85665E284D27}" type="parTrans" cxnId="{938A3A46-6EC8-44BD-BF44-21CBEF6FF252}">
      <dgm:prSet/>
      <dgm:spPr/>
      <dgm:t>
        <a:bodyPr/>
        <a:lstStyle/>
        <a:p>
          <a:endParaRPr lang="en-US"/>
        </a:p>
      </dgm:t>
    </dgm:pt>
    <dgm:pt modelId="{95871E54-E173-45E3-8B3F-099F972321D3}" type="sibTrans" cxnId="{938A3A46-6EC8-44BD-BF44-21CBEF6FF252}">
      <dgm:prSet/>
      <dgm:spPr/>
      <dgm:t>
        <a:bodyPr/>
        <a:lstStyle/>
        <a:p>
          <a:endParaRPr lang="en-US"/>
        </a:p>
      </dgm:t>
    </dgm:pt>
    <dgm:pt modelId="{1CABE3DB-3363-4E8B-970F-62DB7CF25585}" type="pres">
      <dgm:prSet presAssocID="{F5033ACC-1B64-43A5-90CB-3DC91C2E0499}" presName="root" presStyleCnt="0">
        <dgm:presLayoutVars>
          <dgm:dir/>
          <dgm:resizeHandles val="exact"/>
        </dgm:presLayoutVars>
      </dgm:prSet>
      <dgm:spPr/>
    </dgm:pt>
    <dgm:pt modelId="{83987837-2F7E-4EB8-A4BD-CD030BC04E79}" type="pres">
      <dgm:prSet presAssocID="{0E32F4DB-C13A-4F0D-A102-EC4E9DF489F0}" presName="compNode" presStyleCnt="0"/>
      <dgm:spPr/>
    </dgm:pt>
    <dgm:pt modelId="{119170B2-4070-4B76-8E98-8941F16E6CB6}" type="pres">
      <dgm:prSet presAssocID="{0E32F4DB-C13A-4F0D-A102-EC4E9DF489F0}" presName="bgRect" presStyleLbl="bgShp" presStyleIdx="0" presStyleCnt="3"/>
      <dgm:spPr/>
    </dgm:pt>
    <dgm:pt modelId="{25C0336E-52BD-4DB6-B4C6-BBC04434B679}" type="pres">
      <dgm:prSet presAssocID="{0E32F4DB-C13A-4F0D-A102-EC4E9DF489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1249F5C-A3B5-4B3D-B74D-F5DD7A70AE9F}" type="pres">
      <dgm:prSet presAssocID="{0E32F4DB-C13A-4F0D-A102-EC4E9DF489F0}" presName="spaceRect" presStyleCnt="0"/>
      <dgm:spPr/>
    </dgm:pt>
    <dgm:pt modelId="{887750AE-DD22-4C76-A656-8B74066ED784}" type="pres">
      <dgm:prSet presAssocID="{0E32F4DB-C13A-4F0D-A102-EC4E9DF489F0}" presName="parTx" presStyleLbl="revTx" presStyleIdx="0" presStyleCnt="3">
        <dgm:presLayoutVars>
          <dgm:chMax val="0"/>
          <dgm:chPref val="0"/>
        </dgm:presLayoutVars>
      </dgm:prSet>
      <dgm:spPr/>
    </dgm:pt>
    <dgm:pt modelId="{42331BB1-7481-424F-9DA1-610203B0B88B}" type="pres">
      <dgm:prSet presAssocID="{A0631D4F-FB57-4268-90C9-3A111F1B989C}" presName="sibTrans" presStyleCnt="0"/>
      <dgm:spPr/>
    </dgm:pt>
    <dgm:pt modelId="{85E3A187-3EC4-4678-A0F2-2F622C4EA6ED}" type="pres">
      <dgm:prSet presAssocID="{7111E6DA-9A4D-4245-A004-FDC4FAA13620}" presName="compNode" presStyleCnt="0"/>
      <dgm:spPr/>
    </dgm:pt>
    <dgm:pt modelId="{1B25B4F2-BFF8-4C07-93BD-164CCF9E8FE3}" type="pres">
      <dgm:prSet presAssocID="{7111E6DA-9A4D-4245-A004-FDC4FAA13620}" presName="bgRect" presStyleLbl="bgShp" presStyleIdx="1" presStyleCnt="3"/>
      <dgm:spPr/>
    </dgm:pt>
    <dgm:pt modelId="{7956D3B2-3E25-42AA-9DB0-560E0C5F6F0C}" type="pres">
      <dgm:prSet presAssocID="{7111E6DA-9A4D-4245-A004-FDC4FAA136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電腦"/>
        </a:ext>
      </dgm:extLst>
    </dgm:pt>
    <dgm:pt modelId="{A5D07645-C089-4D7D-8156-12CA2B87ADEE}" type="pres">
      <dgm:prSet presAssocID="{7111E6DA-9A4D-4245-A004-FDC4FAA13620}" presName="spaceRect" presStyleCnt="0"/>
      <dgm:spPr/>
    </dgm:pt>
    <dgm:pt modelId="{F0AA1ED7-EFFF-4521-A5F3-8589DD4D8E7F}" type="pres">
      <dgm:prSet presAssocID="{7111E6DA-9A4D-4245-A004-FDC4FAA13620}" presName="parTx" presStyleLbl="revTx" presStyleIdx="1" presStyleCnt="3">
        <dgm:presLayoutVars>
          <dgm:chMax val="0"/>
          <dgm:chPref val="0"/>
        </dgm:presLayoutVars>
      </dgm:prSet>
      <dgm:spPr/>
    </dgm:pt>
    <dgm:pt modelId="{1C922981-454E-4E5D-BD33-5E43C465FE10}" type="pres">
      <dgm:prSet presAssocID="{F9872C08-58A7-43FD-BC2D-C75C12085FBE}" presName="sibTrans" presStyleCnt="0"/>
      <dgm:spPr/>
    </dgm:pt>
    <dgm:pt modelId="{4A173115-79E2-434F-9BC8-FA3A9A6B2A6D}" type="pres">
      <dgm:prSet presAssocID="{B9AB4A0F-0CA0-4652-8BD4-A7615F71654A}" presName="compNode" presStyleCnt="0"/>
      <dgm:spPr/>
    </dgm:pt>
    <dgm:pt modelId="{1240CE99-89B7-4C46-9D28-FABDE47DB3B5}" type="pres">
      <dgm:prSet presAssocID="{B9AB4A0F-0CA0-4652-8BD4-A7615F71654A}" presName="bgRect" presStyleLbl="bgShp" presStyleIdx="2" presStyleCnt="3"/>
      <dgm:spPr/>
    </dgm:pt>
    <dgm:pt modelId="{E76EF4C9-6B56-4EFF-A82F-9BACCF0EAE6B}" type="pres">
      <dgm:prSet presAssocID="{B9AB4A0F-0CA0-4652-8BD4-A7615F7165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工具"/>
        </a:ext>
      </dgm:extLst>
    </dgm:pt>
    <dgm:pt modelId="{9F7352AB-23BC-435A-A9A4-096C6A3D7CE1}" type="pres">
      <dgm:prSet presAssocID="{B9AB4A0F-0CA0-4652-8BD4-A7615F71654A}" presName="spaceRect" presStyleCnt="0"/>
      <dgm:spPr/>
    </dgm:pt>
    <dgm:pt modelId="{08229FD9-567F-4993-96D3-4FA72C2FFB99}" type="pres">
      <dgm:prSet presAssocID="{B9AB4A0F-0CA0-4652-8BD4-A7615F71654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A186A17-B116-4A2F-A17D-9905AB751501}" type="presOf" srcId="{0E32F4DB-C13A-4F0D-A102-EC4E9DF489F0}" destId="{887750AE-DD22-4C76-A656-8B74066ED784}" srcOrd="0" destOrd="0" presId="urn:microsoft.com/office/officeart/2018/2/layout/IconVerticalSolidList"/>
    <dgm:cxn modelId="{ADCEF660-B772-4406-916B-6EAE6908A7DB}" srcId="{F5033ACC-1B64-43A5-90CB-3DC91C2E0499}" destId="{0E32F4DB-C13A-4F0D-A102-EC4E9DF489F0}" srcOrd="0" destOrd="0" parTransId="{6BA71FF5-948C-420B-9BE9-4777B1413AEE}" sibTransId="{A0631D4F-FB57-4268-90C9-3A111F1B989C}"/>
    <dgm:cxn modelId="{938A3A46-6EC8-44BD-BF44-21CBEF6FF252}" srcId="{F5033ACC-1B64-43A5-90CB-3DC91C2E0499}" destId="{B9AB4A0F-0CA0-4652-8BD4-A7615F71654A}" srcOrd="2" destOrd="0" parTransId="{6C5173E0-99B5-4989-972D-85665E284D27}" sibTransId="{95871E54-E173-45E3-8B3F-099F972321D3}"/>
    <dgm:cxn modelId="{C0935654-56E1-4014-9C92-E6C22701B04E}" type="presOf" srcId="{B9AB4A0F-0CA0-4652-8BD4-A7615F71654A}" destId="{08229FD9-567F-4993-96D3-4FA72C2FFB99}" srcOrd="0" destOrd="0" presId="urn:microsoft.com/office/officeart/2018/2/layout/IconVerticalSolidList"/>
    <dgm:cxn modelId="{C4956E80-F4B2-4265-8884-9EC20665E4A5}" srcId="{F5033ACC-1B64-43A5-90CB-3DC91C2E0499}" destId="{7111E6DA-9A4D-4245-A004-FDC4FAA13620}" srcOrd="1" destOrd="0" parTransId="{E6938AF7-086E-4E4E-8CF2-42BCFEFB7427}" sibTransId="{F9872C08-58A7-43FD-BC2D-C75C12085FBE}"/>
    <dgm:cxn modelId="{40A172E8-BBF2-4954-9C4B-A8E42796EF68}" type="presOf" srcId="{F5033ACC-1B64-43A5-90CB-3DC91C2E0499}" destId="{1CABE3DB-3363-4E8B-970F-62DB7CF25585}" srcOrd="0" destOrd="0" presId="urn:microsoft.com/office/officeart/2018/2/layout/IconVerticalSolidList"/>
    <dgm:cxn modelId="{981755F9-D21F-4150-B64B-FB6AB6AEA1C3}" type="presOf" srcId="{7111E6DA-9A4D-4245-A004-FDC4FAA13620}" destId="{F0AA1ED7-EFFF-4521-A5F3-8589DD4D8E7F}" srcOrd="0" destOrd="0" presId="urn:microsoft.com/office/officeart/2018/2/layout/IconVerticalSolidList"/>
    <dgm:cxn modelId="{D28E593D-5F8D-4219-BC98-2AFD6B5AF895}" type="presParOf" srcId="{1CABE3DB-3363-4E8B-970F-62DB7CF25585}" destId="{83987837-2F7E-4EB8-A4BD-CD030BC04E79}" srcOrd="0" destOrd="0" presId="urn:microsoft.com/office/officeart/2018/2/layout/IconVerticalSolidList"/>
    <dgm:cxn modelId="{20E63E17-08CA-44D4-87B4-9DDB04DB9784}" type="presParOf" srcId="{83987837-2F7E-4EB8-A4BD-CD030BC04E79}" destId="{119170B2-4070-4B76-8E98-8941F16E6CB6}" srcOrd="0" destOrd="0" presId="urn:microsoft.com/office/officeart/2018/2/layout/IconVerticalSolidList"/>
    <dgm:cxn modelId="{B07E2E53-9FC0-42ED-B04D-55EA525D8878}" type="presParOf" srcId="{83987837-2F7E-4EB8-A4BD-CD030BC04E79}" destId="{25C0336E-52BD-4DB6-B4C6-BBC04434B679}" srcOrd="1" destOrd="0" presId="urn:microsoft.com/office/officeart/2018/2/layout/IconVerticalSolidList"/>
    <dgm:cxn modelId="{D25EAC9E-5B68-41D1-8883-BA99191D8A39}" type="presParOf" srcId="{83987837-2F7E-4EB8-A4BD-CD030BC04E79}" destId="{71249F5C-A3B5-4B3D-B74D-F5DD7A70AE9F}" srcOrd="2" destOrd="0" presId="urn:microsoft.com/office/officeart/2018/2/layout/IconVerticalSolidList"/>
    <dgm:cxn modelId="{1EB8DCEF-031A-4AEA-87EE-7266EE17BEF3}" type="presParOf" srcId="{83987837-2F7E-4EB8-A4BD-CD030BC04E79}" destId="{887750AE-DD22-4C76-A656-8B74066ED784}" srcOrd="3" destOrd="0" presId="urn:microsoft.com/office/officeart/2018/2/layout/IconVerticalSolidList"/>
    <dgm:cxn modelId="{32DF152E-A22D-4232-8C6B-B777986D2C23}" type="presParOf" srcId="{1CABE3DB-3363-4E8B-970F-62DB7CF25585}" destId="{42331BB1-7481-424F-9DA1-610203B0B88B}" srcOrd="1" destOrd="0" presId="urn:microsoft.com/office/officeart/2018/2/layout/IconVerticalSolidList"/>
    <dgm:cxn modelId="{ED599006-3F05-4145-812D-BFDA92FE64C8}" type="presParOf" srcId="{1CABE3DB-3363-4E8B-970F-62DB7CF25585}" destId="{85E3A187-3EC4-4678-A0F2-2F622C4EA6ED}" srcOrd="2" destOrd="0" presId="urn:microsoft.com/office/officeart/2018/2/layout/IconVerticalSolidList"/>
    <dgm:cxn modelId="{5085E3B7-69B8-4BEB-AEB9-F1947315F949}" type="presParOf" srcId="{85E3A187-3EC4-4678-A0F2-2F622C4EA6ED}" destId="{1B25B4F2-BFF8-4C07-93BD-164CCF9E8FE3}" srcOrd="0" destOrd="0" presId="urn:microsoft.com/office/officeart/2018/2/layout/IconVerticalSolidList"/>
    <dgm:cxn modelId="{57BE28EF-F2A2-4A22-8295-9107802A64D4}" type="presParOf" srcId="{85E3A187-3EC4-4678-A0F2-2F622C4EA6ED}" destId="{7956D3B2-3E25-42AA-9DB0-560E0C5F6F0C}" srcOrd="1" destOrd="0" presId="urn:microsoft.com/office/officeart/2018/2/layout/IconVerticalSolidList"/>
    <dgm:cxn modelId="{2480ECEF-1E4E-4255-9403-EA4CD825F7D4}" type="presParOf" srcId="{85E3A187-3EC4-4678-A0F2-2F622C4EA6ED}" destId="{A5D07645-C089-4D7D-8156-12CA2B87ADEE}" srcOrd="2" destOrd="0" presId="urn:microsoft.com/office/officeart/2018/2/layout/IconVerticalSolidList"/>
    <dgm:cxn modelId="{A4EE3A26-C9D9-4C83-BF15-BE438537EE2C}" type="presParOf" srcId="{85E3A187-3EC4-4678-A0F2-2F622C4EA6ED}" destId="{F0AA1ED7-EFFF-4521-A5F3-8589DD4D8E7F}" srcOrd="3" destOrd="0" presId="urn:microsoft.com/office/officeart/2018/2/layout/IconVerticalSolidList"/>
    <dgm:cxn modelId="{FB827D59-8B0E-4D5B-BE51-B173220BC119}" type="presParOf" srcId="{1CABE3DB-3363-4E8B-970F-62DB7CF25585}" destId="{1C922981-454E-4E5D-BD33-5E43C465FE10}" srcOrd="3" destOrd="0" presId="urn:microsoft.com/office/officeart/2018/2/layout/IconVerticalSolidList"/>
    <dgm:cxn modelId="{AD1CB119-24BD-44D7-AC59-01E5EE06F812}" type="presParOf" srcId="{1CABE3DB-3363-4E8B-970F-62DB7CF25585}" destId="{4A173115-79E2-434F-9BC8-FA3A9A6B2A6D}" srcOrd="4" destOrd="0" presId="urn:microsoft.com/office/officeart/2018/2/layout/IconVerticalSolidList"/>
    <dgm:cxn modelId="{98F5A0A9-E23E-4AEA-A01D-3BCAFEE5C9D9}" type="presParOf" srcId="{4A173115-79E2-434F-9BC8-FA3A9A6B2A6D}" destId="{1240CE99-89B7-4C46-9D28-FABDE47DB3B5}" srcOrd="0" destOrd="0" presId="urn:microsoft.com/office/officeart/2018/2/layout/IconVerticalSolidList"/>
    <dgm:cxn modelId="{57FB1766-39C8-4892-9494-E9D2DD448512}" type="presParOf" srcId="{4A173115-79E2-434F-9BC8-FA3A9A6B2A6D}" destId="{E76EF4C9-6B56-4EFF-A82F-9BACCF0EAE6B}" srcOrd="1" destOrd="0" presId="urn:microsoft.com/office/officeart/2018/2/layout/IconVerticalSolidList"/>
    <dgm:cxn modelId="{67D30F93-E29D-4EE3-9230-FDCF6E8D6E25}" type="presParOf" srcId="{4A173115-79E2-434F-9BC8-FA3A9A6B2A6D}" destId="{9F7352AB-23BC-435A-A9A4-096C6A3D7CE1}" srcOrd="2" destOrd="0" presId="urn:microsoft.com/office/officeart/2018/2/layout/IconVerticalSolidList"/>
    <dgm:cxn modelId="{8417F4BE-ED12-4EBA-BE37-67F806E00179}" type="presParOf" srcId="{4A173115-79E2-434F-9BC8-FA3A9A6B2A6D}" destId="{08229FD9-567F-4993-96D3-4FA72C2FFB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B29FDA-C173-4D1F-890E-166DF3EABC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4D1F49-20CE-4FCC-B742-D2E0F3DEE75A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設計能夠辨別交通號誌跟紅綠燈的視覺模型</a:t>
          </a:r>
          <a:endParaRPr lang="en-US"/>
        </a:p>
      </dgm:t>
    </dgm:pt>
    <dgm:pt modelId="{9C0CEAEB-5514-44D9-9A32-2F4437119867}" type="parTrans" cxnId="{7083F630-6C6A-41C4-84A7-EE067DE7CD19}">
      <dgm:prSet/>
      <dgm:spPr/>
      <dgm:t>
        <a:bodyPr/>
        <a:lstStyle/>
        <a:p>
          <a:endParaRPr lang="en-US"/>
        </a:p>
      </dgm:t>
    </dgm:pt>
    <dgm:pt modelId="{66440255-9D53-4F98-AA03-BADD6ACB7730}" type="sibTrans" cxnId="{7083F630-6C6A-41C4-84A7-EE067DE7CD19}">
      <dgm:prSet/>
      <dgm:spPr/>
      <dgm:t>
        <a:bodyPr/>
        <a:lstStyle/>
        <a:p>
          <a:endParaRPr lang="en-US"/>
        </a:p>
      </dgm:t>
    </dgm:pt>
    <dgm:pt modelId="{144F181E-DFFF-4A1D-9653-DD51D22C540F}">
      <dgm:prSet/>
      <dgm:spPr/>
      <dgm:t>
        <a:bodyPr/>
        <a:lstStyle/>
        <a:p>
          <a:pPr>
            <a:lnSpc>
              <a:spcPct val="100000"/>
            </a:lnSpc>
          </a:pPr>
          <a:r>
            <a:rPr lang="zh-TW"/>
            <a:t>測試其它自走車並比較其差異</a:t>
          </a:r>
          <a:endParaRPr lang="en-US"/>
        </a:p>
      </dgm:t>
    </dgm:pt>
    <dgm:pt modelId="{9BECF63A-1DE0-4047-B567-68CA3952D864}" type="parTrans" cxnId="{4826544A-B8FE-4C71-8AF3-604BB22BCC86}">
      <dgm:prSet/>
      <dgm:spPr/>
      <dgm:t>
        <a:bodyPr/>
        <a:lstStyle/>
        <a:p>
          <a:endParaRPr lang="en-US"/>
        </a:p>
      </dgm:t>
    </dgm:pt>
    <dgm:pt modelId="{3414A6BF-60D7-4B76-9CED-4F4CA776D089}" type="sibTrans" cxnId="{4826544A-B8FE-4C71-8AF3-604BB22BCC86}">
      <dgm:prSet/>
      <dgm:spPr/>
      <dgm:t>
        <a:bodyPr/>
        <a:lstStyle/>
        <a:p>
          <a:endParaRPr lang="en-US"/>
        </a:p>
      </dgm:t>
    </dgm:pt>
    <dgm:pt modelId="{3BCB0D98-D09A-4F08-9B3D-2215114F921E}" type="pres">
      <dgm:prSet presAssocID="{2FB29FDA-C173-4D1F-890E-166DF3EABCE3}" presName="root" presStyleCnt="0">
        <dgm:presLayoutVars>
          <dgm:dir/>
          <dgm:resizeHandles val="exact"/>
        </dgm:presLayoutVars>
      </dgm:prSet>
      <dgm:spPr/>
    </dgm:pt>
    <dgm:pt modelId="{EC5CA309-FE0B-4DA5-B13A-C7D3061E5287}" type="pres">
      <dgm:prSet presAssocID="{274D1F49-20CE-4FCC-B742-D2E0F3DEE75A}" presName="compNode" presStyleCnt="0"/>
      <dgm:spPr/>
    </dgm:pt>
    <dgm:pt modelId="{9ECD2723-02E5-4D31-A858-42E74702DDC6}" type="pres">
      <dgm:prSet presAssocID="{274D1F49-20CE-4FCC-B742-D2E0F3DEE75A}" presName="bgRect" presStyleLbl="bgShp" presStyleIdx="0" presStyleCnt="2"/>
      <dgm:spPr/>
    </dgm:pt>
    <dgm:pt modelId="{96851BA3-FBA1-4CBA-A22B-3EE0842858C5}" type="pres">
      <dgm:prSet presAssocID="{274D1F49-20CE-4FCC-B742-D2E0F3DEE7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汽車"/>
        </a:ext>
      </dgm:extLst>
    </dgm:pt>
    <dgm:pt modelId="{6CC56B40-393E-4858-BE6F-941EC5533D40}" type="pres">
      <dgm:prSet presAssocID="{274D1F49-20CE-4FCC-B742-D2E0F3DEE75A}" presName="spaceRect" presStyleCnt="0"/>
      <dgm:spPr/>
    </dgm:pt>
    <dgm:pt modelId="{345CE3C6-0346-4370-B7A7-8315B4FC1321}" type="pres">
      <dgm:prSet presAssocID="{274D1F49-20CE-4FCC-B742-D2E0F3DEE75A}" presName="parTx" presStyleLbl="revTx" presStyleIdx="0" presStyleCnt="2">
        <dgm:presLayoutVars>
          <dgm:chMax val="0"/>
          <dgm:chPref val="0"/>
        </dgm:presLayoutVars>
      </dgm:prSet>
      <dgm:spPr/>
    </dgm:pt>
    <dgm:pt modelId="{90EFE19E-EC77-4A2B-A613-02B6EFFE97DF}" type="pres">
      <dgm:prSet presAssocID="{66440255-9D53-4F98-AA03-BADD6ACB7730}" presName="sibTrans" presStyleCnt="0"/>
      <dgm:spPr/>
    </dgm:pt>
    <dgm:pt modelId="{158A49F4-89DF-4918-995E-735ACD5F4D31}" type="pres">
      <dgm:prSet presAssocID="{144F181E-DFFF-4A1D-9653-DD51D22C540F}" presName="compNode" presStyleCnt="0"/>
      <dgm:spPr/>
    </dgm:pt>
    <dgm:pt modelId="{3B78CBB2-F6A3-4866-B160-7A84C304FE7E}" type="pres">
      <dgm:prSet presAssocID="{144F181E-DFFF-4A1D-9653-DD51D22C540F}" presName="bgRect" presStyleLbl="bgShp" presStyleIdx="1" presStyleCnt="2"/>
      <dgm:spPr/>
    </dgm:pt>
    <dgm:pt modelId="{7FA1E887-579A-460B-90F4-395B8B29A0BB}" type="pres">
      <dgm:prSet presAssocID="{144F181E-DFFF-4A1D-9653-DD51D22C540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核取記號"/>
        </a:ext>
      </dgm:extLst>
    </dgm:pt>
    <dgm:pt modelId="{05696D41-5BC6-4784-AAEA-5B1824034A04}" type="pres">
      <dgm:prSet presAssocID="{144F181E-DFFF-4A1D-9653-DD51D22C540F}" presName="spaceRect" presStyleCnt="0"/>
      <dgm:spPr/>
    </dgm:pt>
    <dgm:pt modelId="{EEED4044-BC77-4C97-9CDF-EE4B3C2BE420}" type="pres">
      <dgm:prSet presAssocID="{144F181E-DFFF-4A1D-9653-DD51D22C540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123A08-F059-4BC9-902D-8B663E37B615}" type="presOf" srcId="{2FB29FDA-C173-4D1F-890E-166DF3EABCE3}" destId="{3BCB0D98-D09A-4F08-9B3D-2215114F921E}" srcOrd="0" destOrd="0" presId="urn:microsoft.com/office/officeart/2018/2/layout/IconVerticalSolidList"/>
    <dgm:cxn modelId="{7083F630-6C6A-41C4-84A7-EE067DE7CD19}" srcId="{2FB29FDA-C173-4D1F-890E-166DF3EABCE3}" destId="{274D1F49-20CE-4FCC-B742-D2E0F3DEE75A}" srcOrd="0" destOrd="0" parTransId="{9C0CEAEB-5514-44D9-9A32-2F4437119867}" sibTransId="{66440255-9D53-4F98-AA03-BADD6ACB7730}"/>
    <dgm:cxn modelId="{4826544A-B8FE-4C71-8AF3-604BB22BCC86}" srcId="{2FB29FDA-C173-4D1F-890E-166DF3EABCE3}" destId="{144F181E-DFFF-4A1D-9653-DD51D22C540F}" srcOrd="1" destOrd="0" parTransId="{9BECF63A-1DE0-4047-B567-68CA3952D864}" sibTransId="{3414A6BF-60D7-4B76-9CED-4F4CA776D089}"/>
    <dgm:cxn modelId="{A1A7F2B1-8AB9-48AF-B5F7-BA70C54C926E}" type="presOf" srcId="{144F181E-DFFF-4A1D-9653-DD51D22C540F}" destId="{EEED4044-BC77-4C97-9CDF-EE4B3C2BE420}" srcOrd="0" destOrd="0" presId="urn:microsoft.com/office/officeart/2018/2/layout/IconVerticalSolidList"/>
    <dgm:cxn modelId="{6CCD20CE-C881-49B0-AE9B-B8C7CF8C5893}" type="presOf" srcId="{274D1F49-20CE-4FCC-B742-D2E0F3DEE75A}" destId="{345CE3C6-0346-4370-B7A7-8315B4FC1321}" srcOrd="0" destOrd="0" presId="urn:microsoft.com/office/officeart/2018/2/layout/IconVerticalSolidList"/>
    <dgm:cxn modelId="{3254D46E-C8E9-472D-83A7-0FE436B867C5}" type="presParOf" srcId="{3BCB0D98-D09A-4F08-9B3D-2215114F921E}" destId="{EC5CA309-FE0B-4DA5-B13A-C7D3061E5287}" srcOrd="0" destOrd="0" presId="urn:microsoft.com/office/officeart/2018/2/layout/IconVerticalSolidList"/>
    <dgm:cxn modelId="{0B47D689-C49F-42A6-B699-53D99C43F4BA}" type="presParOf" srcId="{EC5CA309-FE0B-4DA5-B13A-C7D3061E5287}" destId="{9ECD2723-02E5-4D31-A858-42E74702DDC6}" srcOrd="0" destOrd="0" presId="urn:microsoft.com/office/officeart/2018/2/layout/IconVerticalSolidList"/>
    <dgm:cxn modelId="{346DF952-DA20-4B18-93E1-0D14EDA692F1}" type="presParOf" srcId="{EC5CA309-FE0B-4DA5-B13A-C7D3061E5287}" destId="{96851BA3-FBA1-4CBA-A22B-3EE0842858C5}" srcOrd="1" destOrd="0" presId="urn:microsoft.com/office/officeart/2018/2/layout/IconVerticalSolidList"/>
    <dgm:cxn modelId="{651522FF-C32C-40DD-A78F-7795DDA77C9A}" type="presParOf" srcId="{EC5CA309-FE0B-4DA5-B13A-C7D3061E5287}" destId="{6CC56B40-393E-4858-BE6F-941EC5533D40}" srcOrd="2" destOrd="0" presId="urn:microsoft.com/office/officeart/2018/2/layout/IconVerticalSolidList"/>
    <dgm:cxn modelId="{11B5FB46-0683-4756-9BAC-94E2B57CF762}" type="presParOf" srcId="{EC5CA309-FE0B-4DA5-B13A-C7D3061E5287}" destId="{345CE3C6-0346-4370-B7A7-8315B4FC1321}" srcOrd="3" destOrd="0" presId="urn:microsoft.com/office/officeart/2018/2/layout/IconVerticalSolidList"/>
    <dgm:cxn modelId="{843A91AA-D18F-4BA0-A23D-5030185DA232}" type="presParOf" srcId="{3BCB0D98-D09A-4F08-9B3D-2215114F921E}" destId="{90EFE19E-EC77-4A2B-A613-02B6EFFE97DF}" srcOrd="1" destOrd="0" presId="urn:microsoft.com/office/officeart/2018/2/layout/IconVerticalSolidList"/>
    <dgm:cxn modelId="{B48AA7CB-FC2A-479B-884D-58E420E99BE7}" type="presParOf" srcId="{3BCB0D98-D09A-4F08-9B3D-2215114F921E}" destId="{158A49F4-89DF-4918-995E-735ACD5F4D31}" srcOrd="2" destOrd="0" presId="urn:microsoft.com/office/officeart/2018/2/layout/IconVerticalSolidList"/>
    <dgm:cxn modelId="{2CA11317-4441-46CD-B4F7-0DECD411B06D}" type="presParOf" srcId="{158A49F4-89DF-4918-995E-735ACD5F4D31}" destId="{3B78CBB2-F6A3-4866-B160-7A84C304FE7E}" srcOrd="0" destOrd="0" presId="urn:microsoft.com/office/officeart/2018/2/layout/IconVerticalSolidList"/>
    <dgm:cxn modelId="{227E2B64-F77C-415F-860A-02AB332163D7}" type="presParOf" srcId="{158A49F4-89DF-4918-995E-735ACD5F4D31}" destId="{7FA1E887-579A-460B-90F4-395B8B29A0BB}" srcOrd="1" destOrd="0" presId="urn:microsoft.com/office/officeart/2018/2/layout/IconVerticalSolidList"/>
    <dgm:cxn modelId="{1B6ACE91-ED80-4149-8FDF-AAA8CE409076}" type="presParOf" srcId="{158A49F4-89DF-4918-995E-735ACD5F4D31}" destId="{05696D41-5BC6-4784-AAEA-5B1824034A04}" srcOrd="2" destOrd="0" presId="urn:microsoft.com/office/officeart/2018/2/layout/IconVerticalSolidList"/>
    <dgm:cxn modelId="{CF924C64-258E-4E72-8DEB-66D3A0F7F35D}" type="presParOf" srcId="{158A49F4-89DF-4918-995E-735ACD5F4D31}" destId="{EEED4044-BC77-4C97-9CDF-EE4B3C2BE4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CBED1-77A8-4DA2-9D67-4F807C05304E}">
      <dsp:nvSpPr>
        <dsp:cNvPr id="0" name=""/>
        <dsp:cNvSpPr/>
      </dsp:nvSpPr>
      <dsp:spPr>
        <a:xfrm>
          <a:off x="3190" y="1234413"/>
          <a:ext cx="2277924" cy="1446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3B4EE-1779-4B59-BFFF-3346647FEE07}">
      <dsp:nvSpPr>
        <dsp:cNvPr id="0" name=""/>
        <dsp:cNvSpPr/>
      </dsp:nvSpPr>
      <dsp:spPr>
        <a:xfrm>
          <a:off x="256293" y="1474861"/>
          <a:ext cx="2277924" cy="1446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/>
            <a:t>Categorical</a:t>
          </a:r>
          <a:endParaRPr lang="en-US" sz="3200" kern="1200"/>
        </a:p>
      </dsp:txBody>
      <dsp:txXfrm>
        <a:off x="298659" y="1517227"/>
        <a:ext cx="2193192" cy="1361749"/>
      </dsp:txXfrm>
    </dsp:sp>
    <dsp:sp modelId="{6F330BB8-DFA1-4A2D-A4C8-89FD037FEC38}">
      <dsp:nvSpPr>
        <dsp:cNvPr id="0" name=""/>
        <dsp:cNvSpPr/>
      </dsp:nvSpPr>
      <dsp:spPr>
        <a:xfrm>
          <a:off x="2787319" y="1234413"/>
          <a:ext cx="2277924" cy="1446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D885F-0434-4A9C-B244-2B497E9936A9}">
      <dsp:nvSpPr>
        <dsp:cNvPr id="0" name=""/>
        <dsp:cNvSpPr/>
      </dsp:nvSpPr>
      <dsp:spPr>
        <a:xfrm>
          <a:off x="3040422" y="1474861"/>
          <a:ext cx="2277924" cy="1446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/>
            <a:t>Linear</a:t>
          </a:r>
          <a:endParaRPr lang="en-US" sz="3200" kern="1200"/>
        </a:p>
      </dsp:txBody>
      <dsp:txXfrm>
        <a:off x="3082788" y="1517227"/>
        <a:ext cx="2193192" cy="1361749"/>
      </dsp:txXfrm>
    </dsp:sp>
    <dsp:sp modelId="{229CEAAA-600D-458A-8287-C52026A78C90}">
      <dsp:nvSpPr>
        <dsp:cNvPr id="0" name=""/>
        <dsp:cNvSpPr/>
      </dsp:nvSpPr>
      <dsp:spPr>
        <a:xfrm>
          <a:off x="5571449" y="1234413"/>
          <a:ext cx="2277924" cy="1446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DC743-B774-47AB-B033-70BCFC45AC1E}">
      <dsp:nvSpPr>
        <dsp:cNvPr id="0" name=""/>
        <dsp:cNvSpPr/>
      </dsp:nvSpPr>
      <dsp:spPr>
        <a:xfrm>
          <a:off x="5824552" y="1474861"/>
          <a:ext cx="2277924" cy="1446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/>
            <a:t>RNN</a:t>
          </a:r>
          <a:endParaRPr lang="en-US" sz="3200" kern="1200"/>
        </a:p>
      </dsp:txBody>
      <dsp:txXfrm>
        <a:off x="5866918" y="1517227"/>
        <a:ext cx="2193192" cy="1361749"/>
      </dsp:txXfrm>
    </dsp:sp>
    <dsp:sp modelId="{21E5D6BA-33D0-449E-BEBF-479E61760B98}">
      <dsp:nvSpPr>
        <dsp:cNvPr id="0" name=""/>
        <dsp:cNvSpPr/>
      </dsp:nvSpPr>
      <dsp:spPr>
        <a:xfrm>
          <a:off x="8355578" y="1234413"/>
          <a:ext cx="2277924" cy="1446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4B785-1464-4D25-B4E0-5762CA75A4F8}">
      <dsp:nvSpPr>
        <dsp:cNvPr id="0" name=""/>
        <dsp:cNvSpPr/>
      </dsp:nvSpPr>
      <dsp:spPr>
        <a:xfrm>
          <a:off x="8608681" y="1474861"/>
          <a:ext cx="2277924" cy="1446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/>
            <a:t>3D</a:t>
          </a:r>
          <a:endParaRPr lang="en-US" sz="3200" kern="1200"/>
        </a:p>
      </dsp:txBody>
      <dsp:txXfrm>
        <a:off x="8651047" y="1517227"/>
        <a:ext cx="2193192" cy="1361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170B2-4070-4B76-8E98-8941F16E6CB6}">
      <dsp:nvSpPr>
        <dsp:cNvPr id="0" name=""/>
        <dsp:cNvSpPr/>
      </dsp:nvSpPr>
      <dsp:spPr>
        <a:xfrm>
          <a:off x="0" y="527"/>
          <a:ext cx="10889796" cy="123337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C0336E-52BD-4DB6-B4C6-BBC04434B679}">
      <dsp:nvSpPr>
        <dsp:cNvPr id="0" name=""/>
        <dsp:cNvSpPr/>
      </dsp:nvSpPr>
      <dsp:spPr>
        <a:xfrm>
          <a:off x="373095" y="278035"/>
          <a:ext cx="678354" cy="6783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750AE-DD22-4C76-A656-8B74066ED784}">
      <dsp:nvSpPr>
        <dsp:cNvPr id="0" name=""/>
        <dsp:cNvSpPr/>
      </dsp:nvSpPr>
      <dsp:spPr>
        <a:xfrm>
          <a:off x="1424544" y="527"/>
          <a:ext cx="9465251" cy="1233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32" tIns="130532" rIns="130532" bIns="1305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/>
            <a:t>進行深度學習時總是需要耗費大量的電腦資源，通常預設會使用</a:t>
          </a:r>
          <a:r>
            <a:rPr lang="en-US" sz="1400" kern="1200"/>
            <a:t>CPU</a:t>
          </a:r>
          <a:r>
            <a:rPr lang="zh-TW" sz="1400" kern="1200"/>
            <a:t>去運行學習，但是市面上的家用電腦的規格根本跑不動，有時候就會依賴雲端，但是這樣又會有經費上的問題，故此，</a:t>
          </a:r>
          <a:r>
            <a:rPr lang="en-US" sz="1400" kern="1200"/>
            <a:t>NVIDIA</a:t>
          </a:r>
          <a:r>
            <a:rPr lang="zh-TW" sz="1400" kern="1200"/>
            <a:t> 給出自家的機器學習解決方案，</a:t>
          </a:r>
          <a:r>
            <a:rPr lang="en-US" sz="1400" b="1" kern="1200"/>
            <a:t>CUDA Toolkit </a:t>
          </a:r>
          <a:r>
            <a:rPr lang="zh-TW" sz="1400" kern="1200"/>
            <a:t>。</a:t>
          </a:r>
          <a:endParaRPr lang="en-US" sz="1400" kern="1200"/>
        </a:p>
      </dsp:txBody>
      <dsp:txXfrm>
        <a:off x="1424544" y="527"/>
        <a:ext cx="9465251" cy="1233371"/>
      </dsp:txXfrm>
    </dsp:sp>
    <dsp:sp modelId="{1B25B4F2-BFF8-4C07-93BD-164CCF9E8FE3}">
      <dsp:nvSpPr>
        <dsp:cNvPr id="0" name=""/>
        <dsp:cNvSpPr/>
      </dsp:nvSpPr>
      <dsp:spPr>
        <a:xfrm>
          <a:off x="0" y="1542242"/>
          <a:ext cx="10889796" cy="123337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6D3B2-3E25-42AA-9DB0-560E0C5F6F0C}">
      <dsp:nvSpPr>
        <dsp:cNvPr id="0" name=""/>
        <dsp:cNvSpPr/>
      </dsp:nvSpPr>
      <dsp:spPr>
        <a:xfrm>
          <a:off x="373095" y="1819750"/>
          <a:ext cx="678354" cy="6783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A1ED7-EFFF-4521-A5F3-8589DD4D8E7F}">
      <dsp:nvSpPr>
        <dsp:cNvPr id="0" name=""/>
        <dsp:cNvSpPr/>
      </dsp:nvSpPr>
      <dsp:spPr>
        <a:xfrm>
          <a:off x="1424544" y="1542242"/>
          <a:ext cx="9465251" cy="1233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32" tIns="130532" rIns="130532" bIns="1305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CUDA</a:t>
          </a:r>
          <a:r>
            <a:rPr lang="zh-TW" sz="1400" kern="1200"/>
            <a:t>（</a:t>
          </a:r>
          <a:r>
            <a:rPr lang="en-US" sz="1400" kern="1200"/>
            <a:t>Compute Unified Device Architecture</a:t>
          </a:r>
          <a:r>
            <a:rPr lang="zh-TW" sz="1400" kern="1200"/>
            <a:t>）是由</a:t>
          </a:r>
          <a:r>
            <a:rPr lang="en-US" sz="1400" kern="1200"/>
            <a:t>NVIDIA</a:t>
          </a:r>
          <a:r>
            <a:rPr lang="zh-TW" sz="1400" kern="1200"/>
            <a:t>開發的一種並行運算框架和計算能力架構。它允許開發人員使用</a:t>
          </a:r>
          <a:r>
            <a:rPr lang="en-US" sz="1400" kern="1200"/>
            <a:t>NVIDIA GPU</a:t>
          </a:r>
          <a:r>
            <a:rPr lang="zh-TW" sz="1400" kern="1200"/>
            <a:t>（圖形處理器）進行通用目的的並行計算。</a:t>
          </a:r>
          <a:r>
            <a:rPr lang="en-US" sz="1400" kern="1200"/>
            <a:t>CUDA</a:t>
          </a:r>
          <a:r>
            <a:rPr lang="zh-TW" sz="1400" kern="1200"/>
            <a:t>提供了一個軟體平台和工具集，使開發人員能夠在</a:t>
          </a:r>
          <a:r>
            <a:rPr lang="en-US" sz="1400" kern="1200"/>
            <a:t>NVIDIA GPU</a:t>
          </a:r>
          <a:r>
            <a:rPr lang="zh-TW" sz="1400" kern="1200"/>
            <a:t>上開發和執行高性能的並行應用程序。</a:t>
          </a:r>
          <a:endParaRPr lang="en-US" sz="1400" kern="1200"/>
        </a:p>
      </dsp:txBody>
      <dsp:txXfrm>
        <a:off x="1424544" y="1542242"/>
        <a:ext cx="9465251" cy="1233371"/>
      </dsp:txXfrm>
    </dsp:sp>
    <dsp:sp modelId="{1240CE99-89B7-4C46-9D28-FABDE47DB3B5}">
      <dsp:nvSpPr>
        <dsp:cNvPr id="0" name=""/>
        <dsp:cNvSpPr/>
      </dsp:nvSpPr>
      <dsp:spPr>
        <a:xfrm>
          <a:off x="0" y="3083956"/>
          <a:ext cx="10889796" cy="123337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EF4C9-6B56-4EFF-A82F-9BACCF0EAE6B}">
      <dsp:nvSpPr>
        <dsp:cNvPr id="0" name=""/>
        <dsp:cNvSpPr/>
      </dsp:nvSpPr>
      <dsp:spPr>
        <a:xfrm>
          <a:off x="373095" y="3361465"/>
          <a:ext cx="678354" cy="6783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29FD9-567F-4993-96D3-4FA72C2FFB99}">
      <dsp:nvSpPr>
        <dsp:cNvPr id="0" name=""/>
        <dsp:cNvSpPr/>
      </dsp:nvSpPr>
      <dsp:spPr>
        <a:xfrm>
          <a:off x="1424544" y="3083956"/>
          <a:ext cx="9465251" cy="1233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32" tIns="130532" rIns="130532" bIns="1305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/>
            <a:t>而</a:t>
          </a:r>
          <a:r>
            <a:rPr lang="en-US" sz="1400" kern="1200"/>
            <a:t>CUDA Toolkit</a:t>
          </a:r>
          <a:r>
            <a:rPr lang="zh-TW" sz="1400" kern="1200"/>
            <a:t>是由</a:t>
          </a:r>
          <a:r>
            <a:rPr lang="en-US" sz="1400" kern="1200"/>
            <a:t>NVIDIA</a:t>
          </a:r>
          <a:r>
            <a:rPr lang="zh-TW" sz="1400" kern="1200"/>
            <a:t>提供的一套軟體工具，旨在協助開發人員使用</a:t>
          </a:r>
          <a:r>
            <a:rPr lang="en-US" sz="1400" kern="1200"/>
            <a:t>CUDA</a:t>
          </a:r>
          <a:r>
            <a:rPr lang="zh-TW" sz="1400" kern="1200"/>
            <a:t>進行</a:t>
          </a:r>
          <a:r>
            <a:rPr lang="en-US" sz="1400" kern="1200"/>
            <a:t>GPU</a:t>
          </a:r>
          <a:r>
            <a:rPr lang="zh-TW" sz="1400" kern="1200"/>
            <a:t>編程。該工具集包括編譯器、庫、工具和一系列的文檔，使開發人員能夠有效地使用</a:t>
          </a:r>
          <a:r>
            <a:rPr lang="en-US" sz="1400" kern="1200"/>
            <a:t>NVIDIA GPU</a:t>
          </a:r>
          <a:r>
            <a:rPr lang="zh-TW" sz="1400" kern="1200"/>
            <a:t>進行通用目的的並行計算。</a:t>
          </a:r>
          <a:endParaRPr lang="en-US" sz="1400" kern="1200"/>
        </a:p>
      </dsp:txBody>
      <dsp:txXfrm>
        <a:off x="1424544" y="3083956"/>
        <a:ext cx="9465251" cy="1233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D2723-02E5-4D31-A858-42E74702DDC6}">
      <dsp:nvSpPr>
        <dsp:cNvPr id="0" name=""/>
        <dsp:cNvSpPr/>
      </dsp:nvSpPr>
      <dsp:spPr>
        <a:xfrm>
          <a:off x="0" y="701651"/>
          <a:ext cx="10889796" cy="12953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51BA3-FBA1-4CBA-A22B-3EE0842858C5}">
      <dsp:nvSpPr>
        <dsp:cNvPr id="0" name=""/>
        <dsp:cNvSpPr/>
      </dsp:nvSpPr>
      <dsp:spPr>
        <a:xfrm>
          <a:off x="391845" y="993106"/>
          <a:ext cx="712446" cy="712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CE3C6-0346-4370-B7A7-8315B4FC1321}">
      <dsp:nvSpPr>
        <dsp:cNvPr id="0" name=""/>
        <dsp:cNvSpPr/>
      </dsp:nvSpPr>
      <dsp:spPr>
        <a:xfrm>
          <a:off x="1496137" y="701651"/>
          <a:ext cx="9393658" cy="129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092" tIns="137092" rIns="137092" bIns="1370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/>
            <a:t>設計能夠辨別交通號誌跟紅綠燈的視覺模型</a:t>
          </a:r>
          <a:endParaRPr lang="en-US" sz="2500" kern="1200"/>
        </a:p>
      </dsp:txBody>
      <dsp:txXfrm>
        <a:off x="1496137" y="701651"/>
        <a:ext cx="9393658" cy="1295356"/>
      </dsp:txXfrm>
    </dsp:sp>
    <dsp:sp modelId="{3B78CBB2-F6A3-4866-B160-7A84C304FE7E}">
      <dsp:nvSpPr>
        <dsp:cNvPr id="0" name=""/>
        <dsp:cNvSpPr/>
      </dsp:nvSpPr>
      <dsp:spPr>
        <a:xfrm>
          <a:off x="0" y="2320847"/>
          <a:ext cx="10889796" cy="12953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1E887-579A-460B-90F4-395B8B29A0BB}">
      <dsp:nvSpPr>
        <dsp:cNvPr id="0" name=""/>
        <dsp:cNvSpPr/>
      </dsp:nvSpPr>
      <dsp:spPr>
        <a:xfrm>
          <a:off x="391845" y="2612302"/>
          <a:ext cx="712446" cy="712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D4044-BC77-4C97-9CDF-EE4B3C2BE420}">
      <dsp:nvSpPr>
        <dsp:cNvPr id="0" name=""/>
        <dsp:cNvSpPr/>
      </dsp:nvSpPr>
      <dsp:spPr>
        <a:xfrm>
          <a:off x="1496137" y="2320847"/>
          <a:ext cx="9393658" cy="129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092" tIns="137092" rIns="137092" bIns="1370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/>
            <a:t>測試其它自走車並比較其差異</a:t>
          </a:r>
          <a:endParaRPr lang="en-US" sz="2500" kern="1200"/>
        </a:p>
      </dsp:txBody>
      <dsp:txXfrm>
        <a:off x="1496137" y="2320847"/>
        <a:ext cx="9393658" cy="1295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Recognition and Deep Learning Applications for Donkey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514799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170151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319194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2Ue1A4mJTCOnrAbsODEgAw?view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eveloper.nvidia.com/cuda-downloads" TargetMode="External"/><Relationship Id="rId5" Type="http://schemas.openxmlformats.org/officeDocument/2006/relationships/hyperlink" Target="https://www.tensorflow.org/install/gpu?hl=zh-tw" TargetMode="External"/><Relationship Id="rId4" Type="http://schemas.openxmlformats.org/officeDocument/2006/relationships/hyperlink" Target="https://docs.donkeycar.com/guide/build_hardwar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969818"/>
            <a:ext cx="5539007" cy="3074549"/>
          </a:xfrm>
        </p:spPr>
        <p:txBody>
          <a:bodyPr/>
          <a:lstStyle/>
          <a:p>
            <a:r>
              <a:rPr lang="zh-CN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基於深度學習及</a:t>
            </a:r>
            <a:r>
              <a:rPr lang="zh-CN" alt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自走車的應用與實做</a:t>
            </a:r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3923" y="3320673"/>
            <a:ext cx="3503233" cy="29718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組長</a:t>
            </a:r>
            <a:r>
              <a:rPr lang="en-US" altLang="zh-CN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CN" altLang="en-US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顏駿葳</a:t>
            </a:r>
            <a:endParaRPr lang="en-US" altLang="zh-CN" sz="2000">
              <a:solidFill>
                <a:srgbClr val="59595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蔡松宏</a:t>
            </a:r>
            <a:endParaRPr lang="en-US" altLang="zh-TW" sz="2000">
              <a:solidFill>
                <a:srgbClr val="59595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en-US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張孔典</a:t>
            </a:r>
            <a:endParaRPr lang="en-US" altLang="zh-TW" sz="2000" b="0" i="0" u="none" strike="noStrike">
              <a:solidFill>
                <a:srgbClr val="59595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>
                <a:solidFill>
                  <a:srgbClr val="59595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en-US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陳彬彬</a:t>
            </a:r>
            <a:endParaRPr lang="en-US" altLang="zh-TW" sz="2000" b="0" i="0" u="none" strike="noStrike">
              <a:solidFill>
                <a:srgbClr val="59595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en-US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楊富荃</a:t>
            </a:r>
            <a:endParaRPr lang="en-US" altLang="zh-TW" sz="2000" b="0" i="0" u="none" strike="noStrike">
              <a:solidFill>
                <a:srgbClr val="59595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b="0" i="0" u="none" strike="noStrike">
              <a:solidFill>
                <a:srgbClr val="59595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>
                <a:solidFill>
                  <a:srgbClr val="59595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陳正德</a:t>
            </a:r>
            <a:endParaRPr lang="en-US" altLang="zh-TW" sz="2000">
              <a:solidFill>
                <a:srgbClr val="59595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b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b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CN" altLang="en-US" b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br>
              <a:rPr lang="zh-CN" altLang="en-US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BD9D343-0C7D-1DA5-48FB-5FAD6FB104C7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1003" r="21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6"/>
    </mc:Choice>
    <mc:Fallback>
      <p:transition spd="slow" advTm="57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40FE4E9D-5086-5A98-72E5-CA53E3F4378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787DAA-C64E-A975-1CB1-457EEE97E6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B2A3B68-B53F-3D26-1189-9619D881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0B28F9-C89A-0A93-BA50-B08CCA9C1F7E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7A9E9A-CE87-51CF-A9AC-EE230D987B9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0E68916-72E6-2DEF-D027-2AF5E882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51" y="80"/>
            <a:ext cx="8259097" cy="62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4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zh-CN" altLang="en-US">
                <a:latin typeface="標楷體" panose="03000509000000000000" pitchFamily="65" charset="-120"/>
                <a:ea typeface="標楷體" panose="03000509000000000000" pitchFamily="65" charset="-120"/>
              </a:rPr>
              <a:t>自走車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11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4C152-DC5F-F16B-CD15-14339C3B120B}"/>
              </a:ext>
            </a:extLst>
          </p:cNvPr>
          <p:cNvSpPr txBox="1"/>
          <p:nvPr/>
        </p:nvSpPr>
        <p:spPr>
          <a:xfrm>
            <a:off x="613221" y="751467"/>
            <a:ext cx="95235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zh-TW" altLang="en-US" sz="2200" u="none" strike="noStrike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詳細安裝線路圖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9B2A92-E1AC-C8FA-A07C-954F00229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16" y="1348788"/>
            <a:ext cx="7183752" cy="470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271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2EE5E3EB-EA75-D94F-9439-65EACA17B56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0BB9E-BFB8-6B48-8B11-396F026720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537D14-5E9E-EB63-25DF-BD609CC5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0BB4D0-ACC6-2DA9-DFE4-54E007E9167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88C47A-099D-E791-303E-8C0C408C6F2A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12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067EC01-3C69-B720-C536-4BDCA280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77" y="0"/>
            <a:ext cx="9645445" cy="62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0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C0B6A513-EB68-F161-3C6C-B3B175C13A3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0823D1-C154-D565-A32F-C77F9D9B50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37AEF51-6CC9-A0E0-9F19-4CF1C4D1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582DA-19F9-ED38-12B6-FE18EC0E38A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1AE719-803A-B036-2699-9ED0578C023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13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3DF8AF-08F4-1FF6-26BC-C8AB930E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91" y="0"/>
            <a:ext cx="8604934" cy="63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1A3AE722-A479-27AB-0B32-711203A8172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6E576E5-932E-F39F-74D6-F9D98A2ABB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74C0E64-8278-D670-6666-E5E5E442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49C3BC-F2B1-F1CD-83A2-6158D5602DC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C97326-F1D0-78EC-77A8-DDFBF9AE8388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82C5F0D-619E-099C-130F-A72E2B88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03" y="-26969"/>
            <a:ext cx="9202994" cy="62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3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404C198D-2F52-B961-26BD-6474B845968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132641-932C-CD14-C94C-A45B0D45FF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2EC93A6-7E1B-7C6C-DC3B-DF0AE1C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67BF0-EC10-1C02-29C0-F5DCC44EE14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348329-3CA7-3D1C-F883-7ACAFB9F884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3241B57-498D-2C20-B754-1F946835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84" y="-53465"/>
            <a:ext cx="8239432" cy="627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71A72F5-83CC-5093-A9DD-2CE6679C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CC9E06AD-D7F1-C7E4-C96D-500B3FF216E7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4D8C87-C8F9-8C41-7B60-02711488547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9EFB0-09B0-B484-7502-F8D7CA09674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11" name="圖片 10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1D18718C-FF5A-CBBA-1B2E-AEAA6CE7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8" y="-1276"/>
            <a:ext cx="8627387" cy="64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530CD-2CBE-3594-5B38-91978130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anchor="ctr">
            <a:normAutofit/>
          </a:bodyPr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DL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模型介紹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18356C-E5C2-5FA2-BAFD-B9A8C75AFBA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B0C403-E6B2-CE81-88EC-E026CF7163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>
                <a:spcAft>
                  <a:spcPts val="600"/>
                </a:spcAft>
              </a:pPr>
              <a:t>17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7" name="圖表版面配置區 2">
            <a:extLst>
              <a:ext uri="{FF2B5EF4-FFF2-40B4-BE49-F238E27FC236}">
                <a16:creationId xmlns:a16="http://schemas.microsoft.com/office/drawing/2014/main" id="{C337C84B-2B8F-7A26-9D58-E10509BE7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350938"/>
              </p:ext>
            </p:extLst>
          </p:nvPr>
        </p:nvGraphicFramePr>
        <p:xfrm>
          <a:off x="587829" y="1622510"/>
          <a:ext cx="10889796" cy="4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7558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0B372-3444-7535-94A8-9BA14823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b="1" i="0">
                <a:latin typeface="標楷體" panose="03000509000000000000" pitchFamily="65" charset="-120"/>
                <a:ea typeface="標楷體" panose="03000509000000000000" pitchFamily="65" charset="-120"/>
              </a:rPr>
              <a:t>Categorical(</a:t>
            </a:r>
            <a:r>
              <a:rPr lang="zh-TW" altLang="en-US" b="1" i="0">
                <a:latin typeface="標楷體" panose="03000509000000000000" pitchFamily="65" charset="-120"/>
                <a:ea typeface="標楷體" panose="03000509000000000000" pitchFamily="65" charset="-120"/>
              </a:rPr>
              <a:t>分類</a:t>
            </a:r>
            <a:r>
              <a:rPr lang="en-US" altLang="zh-TW" b="1" i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849453E8-F71B-FEBC-764A-BECF0E48819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駕駛員將方向盤和油門的決策細分為離散的角度，然後使用分類交叉熵訓練網絡，以激活每個方向盤和油門選擇的單個神經元。這可能很有趣，因為我們獲得了置信值，作為所有選擇的分布。這使用了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來將連續的實數轉換為用於訓練和運行時的離散值範圍。因此，輸入和輸出必須明智地選擇，以匹配數據。默認範圍適用於默認設置。但是，行駛速度更快的汽車可能希望啟用更高的油門範圍。而擁有更大轉向角度的汽車可能需要更多的區段。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err="1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makemovie</a:t>
            </a:r>
            <a:r>
              <a:rPr lang="en-US" altLang="zh-TW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指令顯示信心值作為分布具有一些優勢。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這已經非常穩健。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在某些情況下，這個模型在學習油門控制方面優於其他模型。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在像</a:t>
            </a:r>
            <a:r>
              <a:rPr lang="en-US" altLang="zh-TW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Pi3</a:t>
            </a:r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這樣的有限計算環境中表現良好。</a:t>
            </a:r>
            <a:endParaRPr lang="en-US" altLang="zh-TW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受制於所選擇的類別數量和油門上限的任意限制。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ADDF34B-F195-9256-2989-D7C5891DB3E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F6291E5-366B-D86F-4F66-5EAAB8B6553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18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663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05980-0883-97C9-F0C9-D1D110BC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>
                <a:latin typeface="標楷體" panose="03000509000000000000" pitchFamily="65" charset="-120"/>
                <a:ea typeface="標楷體" panose="03000509000000000000" pitchFamily="65" charset="-120"/>
              </a:rPr>
              <a:t>Linear(</a:t>
            </a:r>
            <a:r>
              <a:rPr lang="zh-TW" altLang="en-US" b="1" i="0">
                <a:latin typeface="標楷體" panose="03000509000000000000" pitchFamily="65" charset="-120"/>
                <a:ea typeface="標楷體" panose="03000509000000000000" pitchFamily="65" charset="-120"/>
              </a:rPr>
              <a:t>線性</a:t>
            </a:r>
            <a:r>
              <a:rPr lang="en-US" altLang="zh-TW" b="1" i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7BFD9C57-A63E-D59E-6F55-DAB4A4163FC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駕駛員使用一個神經元通過</a:t>
            </a:r>
            <a:r>
              <a:rPr lang="en-US" altLang="zh-TW" err="1">
                <a:latin typeface="標楷體" panose="03000509000000000000" pitchFamily="65" charset="-120"/>
                <a:ea typeface="標楷體" panose="03000509000000000000" pitchFamily="65" charset="-120"/>
              </a:rPr>
              <a:t>Keras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 Dense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層和線性激活來輸出連續值，分別用於方向盤和油門。輸出不受限制。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平穩操控轉向。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表現非常穩健。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在像</a:t>
            </a:r>
            <a:r>
              <a:rPr lang="en-US" altLang="zh-TW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Pi3</a:t>
            </a:r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這樣的有限計算環境中表現良好。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對轉向或油門沒有任意的限制。</a:t>
            </a:r>
            <a:endParaRPr lang="en-US" altLang="zh-TW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有時可能無法很好地學習油門控制。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174BF5-B91F-EB13-C609-361A7689DD8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CC6B10-C716-94C9-9010-FB1441F5065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19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62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06" y="2558943"/>
            <a:ext cx="4253399" cy="1740114"/>
          </a:xfrm>
        </p:spPr>
        <p:txBody>
          <a:bodyPr/>
          <a:lstStyle/>
          <a:p>
            <a:r>
              <a:rPr lang="zh-CN" altLang="en-US" sz="60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報告目錄</a:t>
            </a:r>
            <a:endParaRPr lang="en-US" sz="600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sz="2800" b="1" i="0" u="none" strike="noStrike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sz="2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sz="2800" b="1" i="0" u="none" strike="noStrike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簡介</a:t>
            </a:r>
            <a:endParaRPr lang="en-US" sz="2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TW" sz="2400" b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DL</a:t>
            </a:r>
            <a:r>
              <a:rPr lang="zh-TW" altLang="en-US" sz="2400" b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模型介紹</a:t>
            </a:r>
            <a:endParaRPr lang="en-US" sz="2400" b="1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24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工作原理與實驗所需器材</a:t>
            </a:r>
            <a:endParaRPr lang="zh-CN" altLang="en-US" sz="24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76305" y="4477056"/>
            <a:ext cx="1904057" cy="1311546"/>
          </a:xfrm>
        </p:spPr>
        <p:txBody>
          <a:bodyPr/>
          <a:lstStyle/>
          <a:p>
            <a:r>
              <a:rPr lang="zh-TW" altLang="en-US" sz="24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zh-CN" altLang="en-US">
                <a:latin typeface="標楷體" panose="03000509000000000000" pitchFamily="65" charset="-120"/>
                <a:ea typeface="標楷體" panose="03000509000000000000" pitchFamily="65" charset="-120"/>
              </a:rPr>
              <a:t>自走車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Freeform: Shape 11">
            <a:extLst>
              <a:ext uri="{FF2B5EF4-FFF2-40B4-BE49-F238E27FC236}">
                <a16:creationId xmlns:a16="http://schemas.microsoft.com/office/drawing/2014/main" id="{B274967C-76C3-07D8-B636-58EDB1A5D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4050" y="2275079"/>
            <a:ext cx="1913128" cy="218332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7972D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highlight>
                <a:srgbClr val="F7972D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5A5C3339-C830-21AC-3B93-F92756EF5E7F}"/>
              </a:ext>
            </a:extLst>
          </p:cNvPr>
          <p:cNvSpPr txBox="1">
            <a:spLocks/>
          </p:cNvSpPr>
          <p:nvPr/>
        </p:nvSpPr>
        <p:spPr>
          <a:xfrm>
            <a:off x="5242484" y="2835760"/>
            <a:ext cx="1914694" cy="1089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>
                <a:latin typeface="標楷體" panose="03000509000000000000" pitchFamily="65" charset="-120"/>
                <a:ea typeface="標楷體" panose="03000509000000000000" pitchFamily="65" charset="-120"/>
              </a:rPr>
              <a:t>目前進度</a:t>
            </a:r>
            <a:endParaRPr lang="en-US" sz="2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F76D088D-238E-A6A8-D78B-BA7BE0077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3000" y="4025781"/>
            <a:ext cx="1913128" cy="218332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7972D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TW" altLang="en-US" sz="2800" b="1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endParaRPr lang="en-US" altLang="zh-TW" sz="2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2FE0CBFF-D8D2-81DF-48D2-1B6FFEC4A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66901" y="511940"/>
            <a:ext cx="1913128" cy="218332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7972D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TW" altLang="en-US" sz="2800" b="1">
                <a:latin typeface="標楷體" panose="03000509000000000000" pitchFamily="65" charset="-120"/>
                <a:ea typeface="標楷體" panose="03000509000000000000" pitchFamily="65" charset="-120"/>
              </a:rPr>
              <a:t>模型訓練</a:t>
            </a:r>
            <a:endParaRPr lang="en-US" altLang="zh-TW" sz="2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1B499-16ED-9D90-7F5E-B5FB93E7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>
                <a:latin typeface="標楷體" panose="03000509000000000000" pitchFamily="65" charset="-120"/>
                <a:ea typeface="標楷體" panose="03000509000000000000" pitchFamily="65" charset="-120"/>
              </a:rPr>
              <a:t>RNN(</a:t>
            </a:r>
            <a:r>
              <a:rPr lang="zh-TW" altLang="en-US" b="1" i="0">
                <a:latin typeface="標楷體" panose="03000509000000000000" pitchFamily="65" charset="-120"/>
                <a:ea typeface="標楷體" panose="03000509000000000000" pitchFamily="65" charset="-120"/>
              </a:rPr>
              <a:t>循環神經網路</a:t>
            </a:r>
            <a:r>
              <a:rPr lang="en-US" altLang="zh-TW" b="1" i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b="1" i="0">
                <a:latin typeface="標楷體" panose="03000509000000000000" pitchFamily="65" charset="-120"/>
                <a:ea typeface="標楷體" panose="03000509000000000000" pitchFamily="65" charset="-120"/>
              </a:rPr>
              <a:t>長短期記憶</a:t>
            </a:r>
            <a:r>
              <a:rPr lang="en-US" altLang="zh-TW" b="1" i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6775B647-078C-6C0A-558C-8C8A2C85092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駕駛員使用一系列圖像來控制駕駛，而不僅僅是單一幀。使用的圖像數量由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myconfig.py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中的值控制。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操控轉向非常平穩。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可以訓練至更低的損失。</a:t>
            </a:r>
            <a:endParaRPr lang="en-US" altLang="zh-TW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在像</a:t>
            </a:r>
            <a:r>
              <a:rPr lang="en-US" alt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Pi3</a:t>
            </a:r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這樣的有限計算環境中表現較差。</a:t>
            </a:r>
          </a:p>
          <a:p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訓練時間較長。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EAF2B7-ECB3-CCE9-7720-EE2303D2BEC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73F1ED-AEFB-AA96-F3C7-454A65DF8C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20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3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86C3F-0D91-024B-8362-A97483CF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>
                <a:latin typeface="標楷體" panose="03000509000000000000" pitchFamily="65" charset="-120"/>
                <a:ea typeface="標楷體" panose="03000509000000000000" pitchFamily="65" charset="-120"/>
              </a:rPr>
              <a:t>3D(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卷積</a:t>
            </a:r>
            <a:r>
              <a:rPr lang="zh-TW" altLang="en-US" b="1" i="0">
                <a:latin typeface="標楷體" panose="03000509000000000000" pitchFamily="65" charset="-120"/>
                <a:ea typeface="標楷體" panose="03000509000000000000" pitchFamily="65" charset="-120"/>
              </a:rPr>
              <a:t>神經網路</a:t>
            </a:r>
            <a:r>
              <a:rPr lang="en-US" altLang="zh-TW" b="1" i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70E27D15-9230-08C8-26F2-8B44041A751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3D_CNN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駕駛員使用一系列圖像來控制駕駛，而不僅僅是單一幀。使用的圖像數量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myconfig.py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中的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SEQUENCE_LENGTH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值控制。與大多數其他模型使用的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2D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卷積不同，這個模型使用跨層的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卷積。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操控轉向非常平穩。</a:t>
            </a:r>
          </a:p>
          <a:p>
            <a:r>
              <a:rPr lang="zh-TW" altLang="en-US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可以訓練至更低的損失。</a:t>
            </a:r>
            <a:endParaRPr lang="en-US" altLang="zh-TW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在像</a:t>
            </a:r>
            <a:r>
              <a:rPr lang="en-US" alt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Pi3</a:t>
            </a:r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這樣的有限計算環境中表現較差。</a:t>
            </a:r>
          </a:p>
          <a:p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訓練時間較長。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360FB4-78E7-FE5F-5947-6AF5AD7A9A5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37420-F2CF-731D-CDA5-39EFA43555F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21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957E1F-8DB8-E102-2283-51EE9D7A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224161"/>
            <a:ext cx="8329382" cy="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06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0E332-068C-C25D-A591-255453FB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</p:spPr>
        <p:txBody>
          <a:bodyPr anchor="t">
            <a:norm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CUDA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17D35E-48DA-5D95-A0A4-ACD5C49264B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53235F-05FE-1FCF-6598-1B6F5DBD3EE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>
                <a:spcAft>
                  <a:spcPts val="600"/>
                </a:spcAft>
              </a:pPr>
              <a:t>22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1" name="圖表版面配置區 2">
            <a:extLst>
              <a:ext uri="{FF2B5EF4-FFF2-40B4-BE49-F238E27FC236}">
                <a16:creationId xmlns:a16="http://schemas.microsoft.com/office/drawing/2014/main" id="{FE74D28A-BC11-7DD3-8C53-A44D5B0B3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951282"/>
              </p:ext>
            </p:extLst>
          </p:nvPr>
        </p:nvGraphicFramePr>
        <p:xfrm>
          <a:off x="581709" y="1614198"/>
          <a:ext cx="10889796" cy="4317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0022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66066F-1F78-A074-02D6-56A348D3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去控制面板確認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CUDA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5363958D-01B0-1EAF-D5F3-279040A1164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0948842-A89C-5B47-5876-D1BCBE3C53F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A43674-CD18-FFE6-4216-EBCE1104D2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23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B21C6B-2BEA-BA7D-E942-0D1B60E8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250" y="3028915"/>
            <a:ext cx="4389500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57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7457C5-29D1-6C33-20AB-75ADAE32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找到相對應的版本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可以降版本，但是不能超過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CUDA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的版本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1A3FA61B-B3F7-7B48-CB8A-80B27EA25F8B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3A5138-16DB-F597-81BB-02780143F1C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804E20-5978-0434-A44C-2479C2163B8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24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0D0C190-DD30-0738-901F-61C7A8A3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22510"/>
            <a:ext cx="7447601" cy="290032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36A4A00-F8C9-D62E-D157-6DF61253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4466422"/>
            <a:ext cx="5824148" cy="21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65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28616D-8769-B1E1-B901-03D30AC8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安裝好之後，能在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槽裡找到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CUDA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82212A59-8BDE-5DE6-3006-7D7D6E5E1F5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563187-F849-7B04-AE83-F26F6262992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B18A6B-D35E-402B-C1C9-18D1B10E7D0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25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906505-1EE6-61EA-E7E7-F9F40C8A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19" y="3084964"/>
            <a:ext cx="11111615" cy="6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50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A06CCB-E2D9-B46B-2E49-30914764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前往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CUDNN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官網，找到相對應的版本下載</a:t>
            </a: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39032564-D916-1900-EB80-50E54F662374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CDA828-1615-39CF-7E7A-7CFD514612B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50F33D-709A-343B-A7C9-49A17F3381E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26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F018FE-A985-753E-9342-3E6AE6C7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122"/>
            <a:ext cx="12192000" cy="35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8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1694A-AE53-98FA-91B2-3059855C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將下載下來的三個資料夾裡的檔案複製到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CUDA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路徑下相同名字的資料夾裡</a:t>
            </a: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BF62DEDD-2BE1-6F6E-F1B2-BBCAAECDF26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C0EDDEA-722A-C7D6-80FB-4D87362729D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58DFF8-155A-4EA0-9010-2C2A75943A9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27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C8C215-12EA-A994-1517-854341795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89" y="1622510"/>
            <a:ext cx="10220679" cy="52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9F62-8565-8C78-27FA-D4275F1F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將路徑加入環境變數裡</a:t>
            </a: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A7EA345D-8481-82E8-8267-3CC7B4705BA8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236491-A60D-7AAB-8BA1-4184C93498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9E1E97-6527-D273-1E16-9512253A178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28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BFDD39-8D32-C282-823D-DDDBE908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" y="2854630"/>
            <a:ext cx="11827764" cy="11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5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C62B09-767A-A377-99E7-72C5CAD9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運行測試程式，看看有沒有真的抓到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GPU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C8C36960-4493-ADE0-84E6-417E4561326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83C90B-0F5C-A7C9-23F9-DA09BC17692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2BF2E1-1B98-EED6-FD1A-CAA8B435E62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29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4E38BB-4FA7-11C7-A3AC-2C5BEAA5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2" y="1622510"/>
            <a:ext cx="11250735" cy="52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2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28165"/>
            <a:ext cx="5117162" cy="697882"/>
          </a:xfrm>
        </p:spPr>
        <p:txBody>
          <a:bodyPr/>
          <a:lstStyle/>
          <a:p>
            <a:r>
              <a:rPr lang="zh-CN" altLang="en-US" sz="4000" i="0" u="none" strike="noStrike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sz="4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1999128"/>
            <a:ext cx="7923012" cy="389068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電動車發展迅速，</a:t>
            </a:r>
            <a:r>
              <a:rPr lang="zh-TW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根據工研院的預估，全球電動車自動駕駛市場規模預計到 2030 年將上看 8,000 億美元的商機，再到 2040 年，更推估每三輛車中就有一輛是自駕車，這代表著自駕車將成為未來汽車市場的重要趨勢</a:t>
            </a:r>
            <a:r>
              <a:rPr lang="zh-TW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自動駕駛能力也成為產業開發的重點。</a:t>
            </a:r>
            <a:endParaRPr lang="zh-TW" altLang="en-US" sz="2400" b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24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希望藉由自走車的開發與實做，學習自動駕駛技術，並以實現自走車的</a:t>
            </a:r>
            <a:r>
              <a:rPr lang="zh-TW" altLang="en-US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循</a:t>
            </a:r>
            <a:r>
              <a:rPr lang="zh-TW" altLang="en-US" sz="24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線及避障能力為基礎，開發辨識交通號誌</a:t>
            </a:r>
            <a:r>
              <a:rPr lang="zh-CN" altLang="en-US" sz="24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r>
              <a:rPr lang="zh-TW" altLang="en-US" sz="24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功能，使這項研究更加符合真實情況，期許能開發出更加完善的自動</a:t>
            </a:r>
            <a:r>
              <a:rPr lang="zh-TW" altLang="en-US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（輔助）</a:t>
            </a:r>
            <a:r>
              <a:rPr lang="zh-TW" altLang="en-US" sz="24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駕駛系統。</a:t>
            </a:r>
            <a:endParaRPr lang="zh-TW" altLang="en-US" sz="2400" b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b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endParaRPr lang="zh-CN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CC258CD-42B9-7AF1-C899-418F21345C6D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8655" r="18655"/>
          <a:stretch>
            <a:fillRect/>
          </a:stretch>
        </p:blipFill>
        <p:spPr>
          <a:xfrm>
            <a:off x="8502716" y="653143"/>
            <a:ext cx="3526000" cy="3755572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62589" y="590246"/>
            <a:ext cx="1414419" cy="16192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180EBF-E932-630E-5272-A7D1ECC0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linear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categorical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err="1">
                <a:latin typeface="標楷體" panose="03000509000000000000" pitchFamily="65" charset="-120"/>
                <a:ea typeface="標楷體" panose="03000509000000000000" pitchFamily="65" charset="-120"/>
              </a:rPr>
              <a:t>rnn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運行中</a:t>
            </a: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C5619405-DC3E-3B75-BBD8-1B6B3544B558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02BDA0-6EA8-FC03-351E-1E9C3C1C9FC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2AF13C-E38E-6F95-4522-5F4A537F630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30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A250054E-0CC1-95D0-F200-F400340F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559358"/>
            <a:ext cx="4816543" cy="2601884"/>
          </a:xfrm>
          <a:prstGeom prst="rect">
            <a:avLst/>
          </a:prstGeom>
        </p:spPr>
      </p:pic>
      <p:pic>
        <p:nvPicPr>
          <p:cNvPr id="8" name="圖片 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5B4B8D5-F608-FF98-69E9-F2A32785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964" y="4298422"/>
            <a:ext cx="4895718" cy="2595279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34795AF-C4F5-298A-8D51-4476B5101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8" y="4303056"/>
            <a:ext cx="4820439" cy="2595279"/>
          </a:xfrm>
          <a:prstGeom prst="rect">
            <a:avLst/>
          </a:prstGeom>
        </p:spPr>
      </p:pic>
      <p:pic>
        <p:nvPicPr>
          <p:cNvPr id="10" name="圖片 9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3D9CCF87-7701-20DC-94E1-E337919BF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228" y="1560727"/>
            <a:ext cx="4869562" cy="26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4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02E84-57E5-4F7D-28DC-C4208183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DL模型圖</a:t>
            </a: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6B722B0D-3FF6-DDE6-D92A-2F4D4EE4A1C6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6D49E1-0692-6982-473C-40337B66FAA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8EB1FB-4FDE-5822-0FA5-F69D0B5732D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31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一張含有 文字, 圖表, 螢幕擷取畫面, 行 的圖片&#10;&#10;自動產生的描述">
            <a:extLst>
              <a:ext uri="{FF2B5EF4-FFF2-40B4-BE49-F238E27FC236}">
                <a16:creationId xmlns:a16="http://schemas.microsoft.com/office/drawing/2014/main" id="{CA5B733D-C62A-B120-B192-AD9393BD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197" y="1636409"/>
            <a:ext cx="3157428" cy="2368071"/>
          </a:xfrm>
          <a:prstGeom prst="rect">
            <a:avLst/>
          </a:prstGeom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389C6A04-0984-08AE-DAA8-2D09A7B95D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549222"/>
              </p:ext>
            </p:extLst>
          </p:nvPr>
        </p:nvGraphicFramePr>
        <p:xfrm>
          <a:off x="2906713" y="3397250"/>
          <a:ext cx="76041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3" imgW="761040" imgH="433440" progId="Package">
                  <p:embed/>
                </p:oleObj>
              </mc:Choice>
              <mc:Fallback>
                <p:oleObj name="封裝程式殼層物件" showAsIcon="1" r:id="rId3" imgW="761040" imgH="433440" progId="Package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389C6A04-0984-08AE-DAA8-2D09A7B95D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6713" y="3397250"/>
                        <a:ext cx="760412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 descr="一張含有 文字, 圖表, 繪圖, 螢幕擷取畫面 的圖片&#10;&#10;自動產生的描述">
            <a:extLst>
              <a:ext uri="{FF2B5EF4-FFF2-40B4-BE49-F238E27FC236}">
                <a16:creationId xmlns:a16="http://schemas.microsoft.com/office/drawing/2014/main" id="{D5991F11-29AD-7C70-C50A-153DE18E0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9" y="1622510"/>
            <a:ext cx="3157428" cy="2368071"/>
          </a:xfrm>
          <a:prstGeom prst="rect">
            <a:avLst/>
          </a:prstGeom>
        </p:spPr>
      </p:pic>
      <p:pic>
        <p:nvPicPr>
          <p:cNvPr id="12" name="圖片 11" descr="一張含有 文字, 圖表, 螢幕擷取畫面, 繪圖 的圖片&#10;&#10;自動產生的描述">
            <a:extLst>
              <a:ext uri="{FF2B5EF4-FFF2-40B4-BE49-F238E27FC236}">
                <a16:creationId xmlns:a16="http://schemas.microsoft.com/office/drawing/2014/main" id="{66196A54-ADE1-235E-4C5B-E5093CA5B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29" y="4004480"/>
            <a:ext cx="3128592" cy="2346444"/>
          </a:xfrm>
          <a:prstGeom prst="rect">
            <a:avLst/>
          </a:prstGeom>
        </p:spPr>
      </p:pic>
      <p:pic>
        <p:nvPicPr>
          <p:cNvPr id="14" name="圖片 13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A241E91F-D337-CF0C-F075-0DBFD47F4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501" y="4004480"/>
            <a:ext cx="3147124" cy="236034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362490B-CCA9-3C3B-B1C0-D077D47ED4CE}"/>
              </a:ext>
            </a:extLst>
          </p:cNvPr>
          <p:cNvSpPr txBox="1"/>
          <p:nvPr/>
        </p:nvSpPr>
        <p:spPr>
          <a:xfrm>
            <a:off x="3745257" y="2247631"/>
            <a:ext cx="914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sterama" panose="020B0504020200020000" pitchFamily="34" charset="0"/>
              </a:rPr>
              <a:t>3d</a:t>
            </a:r>
            <a:endParaRPr lang="zh-TW" altLang="en-US" sz="180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Posterama" panose="020B0504020200020000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F196FB-1313-7974-666A-227AEBE36C44}"/>
              </a:ext>
            </a:extLst>
          </p:cNvPr>
          <p:cNvSpPr txBox="1"/>
          <p:nvPr/>
        </p:nvSpPr>
        <p:spPr>
          <a:xfrm>
            <a:off x="7405797" y="2324737"/>
            <a:ext cx="914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sterama" panose="020B0504020200020000" pitchFamily="34" charset="0"/>
              </a:rPr>
              <a:t>RNN</a:t>
            </a:r>
            <a:endParaRPr lang="zh-TW" altLang="en-US" sz="180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Posterama" panose="020B0504020200020000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996FEC1-17AF-0738-400E-9229B854320D}"/>
              </a:ext>
            </a:extLst>
          </p:cNvPr>
          <p:cNvSpPr txBox="1"/>
          <p:nvPr/>
        </p:nvSpPr>
        <p:spPr>
          <a:xfrm>
            <a:off x="3819618" y="5050824"/>
            <a:ext cx="914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sterama" panose="020B0504020200020000" pitchFamily="34" charset="0"/>
              </a:rPr>
              <a:t>線性</a:t>
            </a:r>
            <a:endParaRPr lang="zh-TW" altLang="en-US" sz="180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Posterama" panose="020B0504020200020000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5544936-E393-A22D-C8E4-3B3FB00D9A43}"/>
              </a:ext>
            </a:extLst>
          </p:cNvPr>
          <p:cNvSpPr txBox="1"/>
          <p:nvPr/>
        </p:nvSpPr>
        <p:spPr>
          <a:xfrm>
            <a:off x="7312904" y="5050824"/>
            <a:ext cx="914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zh-TW" altLang="en-US" sz="1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sterama" panose="020B0504020200020000" pitchFamily="34" charset="0"/>
              </a:rPr>
              <a:t>分類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DA01454-2DDA-E18E-AAED-1D17F1949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6454" y="4430234"/>
            <a:ext cx="1071341" cy="5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8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163" y="1829300"/>
            <a:ext cx="5394005" cy="3791571"/>
          </a:xfrm>
        </p:spPr>
        <p:txBody>
          <a:bodyPr anchor="t"/>
          <a:lstStyle/>
          <a:p>
            <a:pPr fontAlgn="base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3200"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  <a:r>
              <a:rPr lang="zh-TW" altLang="en-US" sz="32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認識並學習樹莓派</a:t>
            </a:r>
            <a:br>
              <a:rPr lang="en-ID" altLang="zh-TW" sz="3200" b="0" i="0" u="none" strike="noStrike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ID" altLang="zh-TW" sz="3200"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32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認識自走車的結構</a:t>
            </a:r>
            <a:br>
              <a:rPr lang="zh-TW" altLang="en-US" sz="3200" b="0" i="0" u="none" strike="noStrike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ID" altLang="zh-TW" sz="32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32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安裝並運行開發環境</a:t>
            </a:r>
            <a:br>
              <a:rPr lang="en-ID" altLang="zh-TW" sz="3200" b="0" i="0" u="none" strike="noStrike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ID" altLang="zh-TW" sz="32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32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認識</a:t>
            </a:r>
            <a:r>
              <a:rPr lang="zh-TW" altLang="en-US" sz="3200"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深度</a:t>
            </a:r>
            <a:r>
              <a:rPr lang="zh-TW" altLang="en-US" sz="32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學習</a:t>
            </a:r>
            <a:br>
              <a:rPr lang="zh-TW" altLang="en-US" sz="3200" b="0" i="0" u="none" strike="noStrike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ID" altLang="zh-TW" sz="32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5. </a:t>
            </a:r>
            <a:r>
              <a:rPr lang="zh-TW" altLang="en-US" sz="3200" b="0" i="0" u="none" strike="noStrike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數據採集並實際運行範</a:t>
            </a:r>
            <a:r>
              <a:rPr lang="zh-TW" altLang="en-US" sz="3200" b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例模型</a:t>
            </a:r>
            <a:endParaRPr lang="zh-TW" altLang="en-US" sz="3200" b="0" i="0" u="none" strike="noStrike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zh-CN" altLang="en-US">
                <a:latin typeface="標楷體" panose="03000509000000000000" pitchFamily="65" charset="-120"/>
                <a:ea typeface="標楷體" panose="03000509000000000000" pitchFamily="65" charset="-120"/>
              </a:rPr>
              <a:t>自走車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32</a:t>
            </a:fld>
            <a:endParaRPr lang="en-US" altLang="zh-CN" noProof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Title 45">
            <a:extLst>
              <a:ext uri="{FF2B5EF4-FFF2-40B4-BE49-F238E27FC236}">
                <a16:creationId xmlns:a16="http://schemas.microsoft.com/office/drawing/2014/main" id="{66ADCE0C-3B62-95C4-6D43-3F8D581A1F17}"/>
              </a:ext>
            </a:extLst>
          </p:cNvPr>
          <p:cNvSpPr txBox="1">
            <a:spLocks/>
          </p:cNvSpPr>
          <p:nvPr/>
        </p:nvSpPr>
        <p:spPr>
          <a:xfrm>
            <a:off x="5800164" y="736130"/>
            <a:ext cx="4441188" cy="69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40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專題目前進度</a:t>
            </a:r>
            <a:endParaRPr lang="en-US" sz="4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72D18F-F834-B5ED-B7CD-3B9844D3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</p:spPr>
        <p:txBody>
          <a:bodyPr anchor="t">
            <a:norm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未來規畫：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0C8700-AB9B-02AA-647B-43524206ACD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98BDB7-6BB9-A993-5D6B-1960CBF947D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>
                <a:spcAft>
                  <a:spcPts val="600"/>
                </a:spcAft>
              </a:pPr>
              <a:t>33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0" name="圖表版面配置區 2">
            <a:extLst>
              <a:ext uri="{FF2B5EF4-FFF2-40B4-BE49-F238E27FC236}">
                <a16:creationId xmlns:a16="http://schemas.microsoft.com/office/drawing/2014/main" id="{F20D9201-62E8-4010-0F2F-7A77B6C85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334917"/>
              </p:ext>
            </p:extLst>
          </p:nvPr>
        </p:nvGraphicFramePr>
        <p:xfrm>
          <a:off x="581709" y="1614198"/>
          <a:ext cx="10889796" cy="4317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4175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115019-0A0C-1480-172B-D161900561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200" y="2929823"/>
            <a:ext cx="1865376" cy="246429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en-US" altLang="zh-TW" sz="1200" err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硬體裝配</a:t>
            </a:r>
            <a:endParaRPr lang="en-US" altLang="zh-TW" sz="120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zh-TW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軟體安裝</a:t>
            </a:r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zh-TW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en-US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馬達參數</a:t>
            </a:r>
          </a:p>
          <a:p>
            <a:endParaRPr lang="zh-TW" altLang="en-US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測試調度</a:t>
            </a:r>
            <a:endParaRPr lang="en-US" sz="120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zh-TW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zh-TW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模型訓練</a:t>
            </a:r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en-US" sz="1200" b="1">
                <a:latin typeface="標楷體" panose="03000509000000000000" pitchFamily="65" charset="-120"/>
                <a:ea typeface="標楷體" panose="03000509000000000000" pitchFamily="65" charset="-120"/>
              </a:rPr>
              <a:t>測試並評估模型</a:t>
            </a:r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zh-TW" sz="14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D73A211-AE09-5FD8-0FFD-029DC0B808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00303" y="2929823"/>
            <a:ext cx="1867186" cy="2471878"/>
          </a:xfrm>
        </p:spPr>
        <p:txBody>
          <a:bodyPr vert="horz" lIns="91440" tIns="219456" rIns="91440" bIns="45720" rtlCol="0" anchor="t">
            <a:noAutofit/>
          </a:bodyPr>
          <a:lstStyle/>
          <a:p>
            <a:r>
              <a:rPr lang="zh-TW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軟體安裝</a:t>
            </a:r>
            <a:endParaRPr lang="en-US" sz="120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en-US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馬達參數</a:t>
            </a:r>
          </a:p>
          <a:p>
            <a:endParaRPr lang="zh-TW" altLang="en-US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測試調度</a:t>
            </a:r>
            <a:endParaRPr lang="en-US" sz="120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zh-TW" sz="120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模型訓練</a:t>
            </a:r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en-US" sz="1200" b="1">
                <a:latin typeface="標楷體" panose="03000509000000000000" pitchFamily="65" charset="-120"/>
                <a:ea typeface="標楷體" panose="03000509000000000000" pitchFamily="65" charset="-120"/>
              </a:rPr>
              <a:t>數據採集</a:t>
            </a:r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1">
                <a:latin typeface="標楷體" panose="03000509000000000000" pitchFamily="65" charset="-120"/>
                <a:ea typeface="標楷體" panose="03000509000000000000" pitchFamily="65" charset="-120"/>
              </a:rPr>
              <a:t>測試並評估模型</a:t>
            </a:r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sz="1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38AEAD9-F41C-8A56-DDFD-829AD38C56A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64216" y="2929823"/>
            <a:ext cx="1865376" cy="2464293"/>
          </a:xfrm>
        </p:spPr>
        <p:txBody>
          <a:bodyPr vert="horz" lIns="91440" tIns="219456" rIns="91440" bIns="45720" rtlCol="0" anchor="t">
            <a:noAutofit/>
          </a:bodyPr>
          <a:lstStyle/>
          <a:p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4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err="1">
                <a:latin typeface="標楷體" panose="03000509000000000000" pitchFamily="65" charset="-120"/>
                <a:ea typeface="標楷體" panose="03000509000000000000" pitchFamily="65" charset="-120"/>
              </a:rPr>
              <a:t>投影片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測試道路設計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數據採集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sz="2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19E4FE-C375-D033-5137-60EFCA600C1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326319" y="2929823"/>
            <a:ext cx="1865376" cy="2464293"/>
          </a:xfrm>
        </p:spPr>
        <p:txBody>
          <a:bodyPr vert="horz" lIns="91440" tIns="219456" rIns="91440" bIns="45720" rtlCol="0" anchor="t">
            <a:noAutofit/>
          </a:bodyPr>
          <a:lstStyle/>
          <a:p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投影片設計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測試道路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數據採集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EB6677D-F7AA-BF5A-30EF-95384825765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88424" y="2929823"/>
            <a:ext cx="1865376" cy="2464293"/>
          </a:xfrm>
        </p:spPr>
        <p:txBody>
          <a:bodyPr vert="horz" lIns="91440" tIns="219456" rIns="91440" bIns="45720" rtlCol="0" anchor="t">
            <a:noAutofit/>
          </a:bodyPr>
          <a:lstStyle/>
          <a:p>
            <a:r>
              <a:rPr lang="zh-TW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軟體安裝</a:t>
            </a:r>
            <a:endParaRPr lang="en-US" altLang="zh-TW" sz="120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zh-TW" altLang="en-US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en-US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馬達參數</a:t>
            </a:r>
          </a:p>
          <a:p>
            <a:endParaRPr lang="zh-TW" altLang="en-US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測試調度</a:t>
            </a:r>
            <a:endParaRPr lang="en-US" altLang="zh-TW" sz="120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en-US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模型訓練</a:t>
            </a:r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en-US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數據採集</a:t>
            </a:r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en-US" sz="1200" b="1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測試並評估模型</a:t>
            </a:r>
            <a:endParaRPr lang="en-US" altLang="zh-TW" sz="1200" b="1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57F810D-B6F8-CB89-A589-BCDE464FCE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2067143"/>
            <a:ext cx="1865376" cy="866219"/>
          </a:xfrm>
        </p:spPr>
        <p:txBody>
          <a:bodyPr/>
          <a:lstStyle/>
          <a:p>
            <a:r>
              <a:rPr lang="zh-TW" altLang="en-US" sz="1800">
                <a:latin typeface="標楷體" panose="03000509000000000000" pitchFamily="65" charset="-120"/>
                <a:ea typeface="標楷體" panose="03000509000000000000" pitchFamily="65" charset="-120"/>
              </a:rPr>
              <a:t>顏駿葳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63157D3-D8B0-3E89-89B1-B229F596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組員工作分配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4F17324-4A89-4ACF-B70A-9B2C7EF2B60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000756" y="2067143"/>
            <a:ext cx="1865376" cy="866219"/>
          </a:xfrm>
        </p:spPr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蔡松宏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121A5F6-6FD7-B6F3-C690-E139A3012A8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63312" y="2067143"/>
            <a:ext cx="1865376" cy="866219"/>
          </a:xfrm>
        </p:spPr>
        <p:txBody>
          <a:bodyPr/>
          <a:lstStyle/>
          <a:p>
            <a:r>
              <a:rPr lang="zh-TW" altLang="en-US" sz="1800">
                <a:latin typeface="標楷體" panose="03000509000000000000" pitchFamily="65" charset="-120"/>
                <a:ea typeface="標楷體" panose="03000509000000000000" pitchFamily="65" charset="-120"/>
              </a:rPr>
              <a:t>楊富荃</a:t>
            </a:r>
            <a:r>
              <a:rPr lang="en-US" altLang="zh-TW" sz="1800">
                <a:latin typeface="標楷體" panose="03000509000000000000" pitchFamily="65" charset="-120"/>
                <a:ea typeface="標楷體" panose="03000509000000000000" pitchFamily="65" charset="-120"/>
              </a:rPr>
              <a:t>(Nicholas)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7223029D-11B1-0C4C-A299-B84FDE36430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25868" y="2067143"/>
            <a:ext cx="1865376" cy="866219"/>
          </a:xfrm>
        </p:spPr>
        <p:txBody>
          <a:bodyPr/>
          <a:lstStyle/>
          <a:p>
            <a:r>
              <a:rPr lang="zh-TW" altLang="en-US" sz="1800">
                <a:latin typeface="標楷體" panose="03000509000000000000" pitchFamily="65" charset="-120"/>
                <a:ea typeface="標楷體" panose="03000509000000000000" pitchFamily="65" charset="-120"/>
              </a:rPr>
              <a:t>陳彬彬</a:t>
            </a:r>
            <a:r>
              <a:rPr lang="en-US" altLang="zh-TW" sz="180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800" err="1">
                <a:latin typeface="標楷體" panose="03000509000000000000" pitchFamily="65" charset="-120"/>
                <a:ea typeface="標楷體" panose="03000509000000000000" pitchFamily="65" charset="-120"/>
              </a:rPr>
              <a:t>Mitan</a:t>
            </a:r>
            <a:r>
              <a:rPr lang="en-US" altLang="zh-TW" sz="180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C1482024-EF6A-E823-49D5-B331FE2E198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88424" y="2067143"/>
            <a:ext cx="1865376" cy="866219"/>
          </a:xfrm>
        </p:spPr>
        <p:txBody>
          <a:bodyPr/>
          <a:lstStyle/>
          <a:p>
            <a:r>
              <a:rPr lang="zh-TW" altLang="en-US" sz="1800">
                <a:latin typeface="標楷體" panose="03000509000000000000" pitchFamily="65" charset="-120"/>
                <a:ea typeface="標楷體" panose="03000509000000000000" pitchFamily="65" charset="-120"/>
              </a:rPr>
              <a:t>張孔典</a:t>
            </a:r>
            <a:endParaRPr lang="en-US" altLang="zh-TW" sz="1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21D658-4B50-5C91-03E3-D599B637204B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zh-CN" altLang="en-US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9B5ABB-77DE-E4F4-69B9-774B9CE8B88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b="1" smtClean="0">
                <a:latin typeface="標楷體" panose="03000509000000000000" pitchFamily="65" charset="-120"/>
                <a:ea typeface="標楷體" panose="03000509000000000000" pitchFamily="65" charset="-120"/>
              </a:rPr>
              <a:pPr>
                <a:spcAft>
                  <a:spcPts val="600"/>
                </a:spcAft>
              </a:pPr>
              <a:t>34</a:t>
            </a:fld>
            <a:endParaRPr lang="en-US" altLang="zh-CN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4689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40B583-5BF7-804F-A41C-5099E12FC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6" r="28001" b="1"/>
          <a:stretch/>
        </p:blipFill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noFill/>
          <a:ln w="19050">
            <a:noFill/>
          </a:ln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3A7B9D-F409-A61E-9289-78D2264E27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6984721" cy="28444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https://hackmd.io/2Ue1A4mJTCOnrAbsODEgAw?view</a:t>
            </a:r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</a:rPr>
              <a:t>  - </a:t>
            </a:r>
            <a:r>
              <a:rPr lang="en-US" altLang="zh-TW" sz="1600" err="1">
                <a:latin typeface="標楷體" panose="03000509000000000000" pitchFamily="65" charset="-120"/>
                <a:ea typeface="標楷體" panose="03000509000000000000" pitchFamily="65" charset="-120"/>
              </a:rPr>
              <a:t>台灣樹莓派課程教材</a:t>
            </a:r>
            <a:endParaRPr lang="en-US" altLang="zh-TW" sz="1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</a:rPr>
              <a:t>(CC-BY-NC-SA)</a:t>
            </a:r>
          </a:p>
          <a:p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https://docs.donkeycar.com/guide/build_hardware/</a:t>
            </a:r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</a:rPr>
              <a:t>  -  Donkey </a:t>
            </a:r>
            <a:r>
              <a:rPr lang="en-US" altLang="zh-TW" sz="1600" err="1">
                <a:latin typeface="標楷體" panose="03000509000000000000" pitchFamily="65" charset="-120"/>
                <a:ea typeface="標楷體" panose="03000509000000000000" pitchFamily="65" charset="-120"/>
              </a:rPr>
              <a:t>Car官網</a:t>
            </a:r>
            <a:endParaRPr lang="en-US" altLang="zh-TW" sz="1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https://www.tensorflow.org/install/gpu?hl=zh-tw </a:t>
            </a:r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en-US" altLang="zh-TW" sz="1600" err="1">
                <a:latin typeface="標楷體" panose="03000509000000000000" pitchFamily="65" charset="-120"/>
                <a:ea typeface="標楷體" panose="03000509000000000000" pitchFamily="65" charset="-120"/>
              </a:rPr>
              <a:t>Tensorflow</a:t>
            </a:r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</a:rPr>
              <a:t> GPU support</a:t>
            </a:r>
          </a:p>
          <a:p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https://developer.nvidia.com/cuda-downloads </a:t>
            </a:r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</a:rPr>
              <a:t>- CUDA </a:t>
            </a:r>
            <a:r>
              <a:rPr lang="en-US" altLang="zh-TW" sz="1600" err="1">
                <a:latin typeface="標楷體" panose="03000509000000000000" pitchFamily="65" charset="-120"/>
                <a:ea typeface="標楷體" panose="03000509000000000000" pitchFamily="65" charset="-120"/>
              </a:rPr>
              <a:t>Tookit</a:t>
            </a:r>
            <a:r>
              <a:rPr lang="en-US" altLang="zh-TW" sz="160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r>
              <a:rPr lang="pl-PL" altLang="zh-TW" sz="160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https://developer.nvidia.com/cudnn </a:t>
            </a:r>
            <a:r>
              <a:rPr lang="pl-PL" altLang="zh-TW" sz="160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pl-PL" altLang="zh-TW" sz="1600" err="1">
                <a:latin typeface="標楷體" panose="03000509000000000000" pitchFamily="65" charset="-120"/>
                <a:ea typeface="標楷體" panose="03000509000000000000" pitchFamily="65" charset="-120"/>
              </a:rPr>
              <a:t>cuDNN</a:t>
            </a:r>
            <a:r>
              <a:rPr lang="pl-PL" altLang="zh-TW" sz="1600"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983DCC-BC84-D516-2DD6-20ECDBB4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2103437"/>
            <a:ext cx="9823998" cy="1325563"/>
          </a:xfrm>
        </p:spPr>
        <p:txBody>
          <a:bodyPr anchor="t">
            <a:norm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892D28-0F78-FF4A-7CD1-25DAE95FBAEB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C6A53A-937F-9F0A-3F75-A3355045A8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>
                <a:spcAft>
                  <a:spcPts val="600"/>
                </a:spcAft>
              </a:pPr>
              <a:t>35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8144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69365"/>
            <a:ext cx="5055698" cy="1325563"/>
          </a:xfrm>
        </p:spPr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THANK YOU </a:t>
            </a:r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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286" y="1090863"/>
            <a:ext cx="4441188" cy="690762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4000" i="0" u="none" strike="noStrike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簡介</a:t>
            </a:r>
            <a:endParaRPr lang="en-US" sz="40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4424" y="1344863"/>
            <a:ext cx="3648662" cy="4168382"/>
          </a:xfrm>
          <a:blipFill>
            <a:blip r:embed="rId4"/>
            <a:stretch>
              <a:fillRect/>
            </a:stretch>
          </a:blipFill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96D7EEB-BD76-8FD9-0389-3AD5B63D13E8}"/>
              </a:ext>
            </a:extLst>
          </p:cNvPr>
          <p:cNvSpPr txBox="1"/>
          <p:nvPr/>
        </p:nvSpPr>
        <p:spPr>
          <a:xfrm>
            <a:off x="5524499" y="2095499"/>
            <a:ext cx="651328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本專題以</a:t>
            </a:r>
            <a:r>
              <a:rPr lang="zh-TW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 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Donkey Car 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以及其學習套件作</a:t>
            </a:r>
            <a:r>
              <a:rPr lang="zh-TW" altLang="en-US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為研究自動駕駛技術的第一步</a:t>
            </a:r>
            <a:r>
              <a:rPr lang="zh-TW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。</a:t>
            </a:r>
            <a:endParaRPr lang="en-US" altLang="zh-TW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Posterama"/>
            </a:endParaRPr>
          </a:p>
          <a:p>
            <a:endParaRPr lang="zh-TW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Posterama" panose="020B0504020200020000" pitchFamily="34" charset="0"/>
            </a:endParaRPr>
          </a:p>
          <a:p>
            <a:r>
              <a:rPr lang="zh-TW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藉由人工操作遙控車，以車上的攝影機及控制軟體收集訓練資訊，包含車前影像及細部操作數值如油門開度及轉向角度等訊息，藉此以 </a:t>
            </a:r>
            <a:r>
              <a:rPr lang="en-US" altLang="zh-TW" err="1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Keras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 </a:t>
            </a:r>
            <a:r>
              <a:rPr lang="en-US" altLang="zh-TW" err="1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為框架</a:t>
            </a:r>
            <a:r>
              <a:rPr lang="zh-TW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訓練</a:t>
            </a:r>
            <a:r>
              <a:rPr lang="zh-TW" altLang="en-US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出</a:t>
            </a:r>
            <a:r>
              <a:rPr lang="zh-TW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可以實現自走車循線自動駕駛的神經網路模型。</a:t>
            </a:r>
            <a:endParaRPr lang="en-US" altLang="zh-TW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Posterama"/>
            </a:endParaRPr>
          </a:p>
          <a:p>
            <a:endParaRPr lang="zh-TW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Posterama" panose="020B0504020200020000" pitchFamily="34" charset="0"/>
            </a:endParaRPr>
          </a:p>
          <a:p>
            <a:r>
              <a:rPr lang="zh-TW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並期望能</a:t>
            </a:r>
            <a:r>
              <a:rPr lang="zh-TW" altLang="en-US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以此為基礎</a:t>
            </a:r>
            <a:r>
              <a:rPr lang="zh-TW" cap="all">
                <a:latin typeface="標楷體" panose="03000509000000000000" pitchFamily="65" charset="-120"/>
                <a:ea typeface="標楷體" panose="03000509000000000000" pitchFamily="65" charset="-120"/>
                <a:cs typeface="Posterama"/>
              </a:rPr>
              <a:t>開發出針對交通號誌的辨識、應變道路上突發狀況（如突然侵入道路範圍的障礙物）的能力，及辨識路面狀況以改變駕駛方式（如偵測到路面溼滑主動降低速度等），還有產生碰撞後的警示功能。</a:t>
            </a:r>
            <a:endParaRPr lang="en-US" altLang="zh-TW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Posterama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zh-TW" altLang="en-US" sz="180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00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5038874-B02D-7189-7CE3-305099E8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233232"/>
            <a:ext cx="10515600" cy="1115434"/>
          </a:xfrm>
        </p:spPr>
        <p:txBody>
          <a:bodyPr/>
          <a:lstStyle/>
          <a:p>
            <a:r>
              <a:rPr lang="zh-TW" altLang="en-US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實驗器材</a:t>
            </a:r>
          </a:p>
        </p:txBody>
      </p:sp>
      <p:sp>
        <p:nvSpPr>
          <p:cNvPr id="10" name="圖表版面配置區 9">
            <a:extLst>
              <a:ext uri="{FF2B5EF4-FFF2-40B4-BE49-F238E27FC236}">
                <a16:creationId xmlns:a16="http://schemas.microsoft.com/office/drawing/2014/main" id="{5B16BDAD-A08E-A96B-2338-08D6CD366E24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5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9501466" y="3723541"/>
            <a:ext cx="785309" cy="89841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18C7D6C-6044-7F20-FBB5-4D9832C6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7" y="1347301"/>
            <a:ext cx="10336106" cy="5236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F4C152-DC5F-F16B-CD15-14339C3B120B}"/>
              </a:ext>
            </a:extLst>
          </p:cNvPr>
          <p:cNvSpPr txBox="1"/>
          <p:nvPr/>
        </p:nvSpPr>
        <p:spPr>
          <a:xfrm>
            <a:off x="5921829" y="2160495"/>
            <a:ext cx="565695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zh-TW" altLang="en-US" sz="2200" u="none" strike="noStrike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Title 59">
            <a:extLst>
              <a:ext uri="{FF2B5EF4-FFF2-40B4-BE49-F238E27FC236}">
                <a16:creationId xmlns:a16="http://schemas.microsoft.com/office/drawing/2014/main" id="{8A74250F-8EEA-75D8-0098-4FDA1A3B4F39}"/>
              </a:ext>
            </a:extLst>
          </p:cNvPr>
          <p:cNvSpPr>
            <a:spLocks noGrp="1"/>
          </p:cNvSpPr>
          <p:nvPr/>
        </p:nvSpPr>
        <p:spPr>
          <a:xfrm>
            <a:off x="4297479" y="539101"/>
            <a:ext cx="6599429" cy="10629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endParaRPr lang="zh-TW" altLang="en-US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034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7A5EE-BA9F-FAED-3063-7B5D4696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組裝自走車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3E27C2B5-740B-E21A-F566-D690F0141846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403A617-E857-240D-F27E-D998D976C8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latin typeface="標楷體" panose="03000509000000000000" pitchFamily="65" charset="-120"/>
                <a:ea typeface="標楷體" panose="03000509000000000000" pitchFamily="65" charset="-120"/>
              </a:rPr>
              <a:t>Presentation title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C9176-9B3D-5183-58AD-8669DD9F857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6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一張含有 人員, 室內, 技術人員, 科學儀器 的圖片&#10;&#10;自動產生的描述">
            <a:extLst>
              <a:ext uri="{FF2B5EF4-FFF2-40B4-BE49-F238E27FC236}">
                <a16:creationId xmlns:a16="http://schemas.microsoft.com/office/drawing/2014/main" id="{4B7F63E0-407D-1D65-C4BE-7FD70847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05" y="1715251"/>
            <a:ext cx="6444124" cy="39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8E8E697-76D0-142A-0D9F-450BB296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為什麼選擇樹莓派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BE0B7908-C3FC-3A61-89D8-584C6425A0F8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A95489FF-10FF-A5FF-33E0-6E7DA65DDBC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7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16821B-A64D-4052-B286-E120BE57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87" y="1418036"/>
            <a:ext cx="7595686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6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132" y="2696889"/>
            <a:ext cx="9823998" cy="733379"/>
          </a:xfrm>
        </p:spPr>
        <p:txBody>
          <a:bodyPr/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How it works?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zh-CN" altLang="en-US">
                <a:latin typeface="標楷體" panose="03000509000000000000" pitchFamily="65" charset="-120"/>
                <a:ea typeface="標楷體" panose="03000509000000000000" pitchFamily="65" charset="-120"/>
              </a:rPr>
              <a:t>自走車</a:t>
            </a:r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8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47E63-334D-3B0B-CEE6-EB5CCC98C2C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6CA45B85-DCC0-9EA4-8075-BDC9AF0C142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A1E62B93-428C-D9B4-1FAC-9309ECCCE818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6C0258-224E-C882-F29C-EF3C9B4428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EA3FD1-5688-FA81-0255-85811652D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927557"/>
            <a:ext cx="9823998" cy="1325563"/>
          </a:xfrm>
        </p:spPr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298B21-72C3-477C-F701-75EE4171CE7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676D38-0537-83F3-BA5F-604E7A25D08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9</a:t>
            </a:fld>
            <a:endParaRPr lang="en-US" altLang="zh-CN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585EBAC-CFA3-1179-3C2A-1FC1D426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29" y="35143"/>
            <a:ext cx="9065342" cy="629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999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Application>Microsoft Office PowerPoint</Application>
  <PresentationFormat>Widescreen</PresentationFormat>
  <Slides>36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Custom​​</vt:lpstr>
      <vt:lpstr>基於深度學習及自走車的應用與實做</vt:lpstr>
      <vt:lpstr>報告目錄</vt:lpstr>
      <vt:lpstr>研究動機</vt:lpstr>
      <vt:lpstr>簡介</vt:lpstr>
      <vt:lpstr>實驗器材</vt:lpstr>
      <vt:lpstr>組裝自走車</vt:lpstr>
      <vt:lpstr>為什麼選擇樹莓派?</vt:lpstr>
      <vt:lpstr>How it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DL模型介紹</vt:lpstr>
      <vt:lpstr>Categorical(分類)</vt:lpstr>
      <vt:lpstr>Linear(線性)</vt:lpstr>
      <vt:lpstr>RNN(循環神經網路-長短期記憶)</vt:lpstr>
      <vt:lpstr>3D(卷積神經網路)</vt:lpstr>
      <vt:lpstr>安裝CUDA</vt:lpstr>
      <vt:lpstr>去控制面板確認CUDA版本</vt:lpstr>
      <vt:lpstr>找到相對應的版本(可以降版本，但是不能超過CUDA的版本)</vt:lpstr>
      <vt:lpstr>安裝好之後，能在C槽裡找到CUDA</vt:lpstr>
      <vt:lpstr>前往CUDNN官網，找到相對應的版本下載</vt:lpstr>
      <vt:lpstr>將下載下來的三個資料夾裡的檔案複製到CUDA路徑下相同名字的資料夾裡</vt:lpstr>
      <vt:lpstr>將路徑加入環境變數裡</vt:lpstr>
      <vt:lpstr>運行測試程式，看看有沒有真的抓到GPU</vt:lpstr>
      <vt:lpstr>linear、categorical、rnn、3d運行中</vt:lpstr>
      <vt:lpstr>DL模型圖</vt:lpstr>
      <vt:lpstr> 認識並學習樹莓派 2. 認識自走車的結構 3. 安裝並運行開發環境 4. 認識深度學習 5. 數據採集並實際運行範例模型</vt:lpstr>
      <vt:lpstr>未來規畫：</vt:lpstr>
      <vt:lpstr>組員工作分配</vt:lpstr>
      <vt:lpstr>參考資料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循線避障自走車的強化學習的進階應用</dc:title>
  <dc:creator>Nicholas Yutanto</dc:creator>
  <cp:revision>1</cp:revision>
  <dcterms:created xsi:type="dcterms:W3CDTF">2023-10-28T11:59:34Z</dcterms:created>
  <dcterms:modified xsi:type="dcterms:W3CDTF">2023-12-30T16:53:03Z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